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mp4" ContentType="video/unknown"/>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0077450" cy="7562850"/>
  <p:notesSz cx="6858000" cy="9144000"/>
  <p:embeddedFontLst>
    <p:embeddedFont>
      <p:font typeface="Gill Sans MT" panose="020B0502020104020203" pitchFamily="34" charset="0"/>
      <p:regular r:id="rId11"/>
      <p:bold r:id="rId12"/>
      <p:italic r:id="rId13"/>
      <p:boldItalic r:id="rId14"/>
    </p:embeddedFont>
    <p:embeddedFont>
      <p:font typeface="Arial Unicode MS" panose="020B0604020202020204" pitchFamily="34" charset="-128"/>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382">
          <p15:clr>
            <a:srgbClr val="A4A3A4"/>
          </p15:clr>
        </p15:guide>
        <p15:guide id="2" pos="317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59" d="100"/>
          <a:sy n="59" d="100"/>
        </p:scale>
        <p:origin x="-1512" y="-84"/>
      </p:cViewPr>
      <p:guideLst>
        <p:guide orient="horz" pos="2382"/>
        <p:guide pos="317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font" Target="fonts/font5.fntdata"/><Relationship Id="rId10" Type="http://schemas.openxmlformats.org/officeDocument/2006/relationships/notesMaster" Target="notesMasters/notesMaster1.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s>
</file>

<file path=ppt/media/image1.png>
</file>

<file path=ppt/media/image2.jpeg>
</file>

<file path=ppt/media/image3.png>
</file>

<file path=ppt/media/image4.jpeg>
</file>

<file path=ppt/media/image5.jpeg>
</file>

<file path=ppt/media/image6.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8" name="PlaceHolder 1"/>
          <p:cNvSpPr>
            <a:spLocks noGrp="1"/>
          </p:cNvSpPr>
          <p:nvPr>
            <p:ph type="body"/>
          </p:nvPr>
        </p:nvSpPr>
        <p:spPr>
          <a:xfrm>
            <a:off x="777240" y="4777560"/>
            <a:ext cx="6217560" cy="4525920"/>
          </a:xfrm>
          <a:prstGeom prst="rect">
            <a:avLst/>
          </a:prstGeom>
        </p:spPr>
        <p:txBody>
          <a:bodyPr lIns="0" tIns="0" rIns="0" bIns="0"/>
          <a:lstStyle/>
          <a:p>
            <a:r>
              <a:rPr lang="es-ES" sz="2000">
                <a:latin typeface="DejaVu Sans"/>
              </a:rPr>
              <a:t>Click to edit the notes format</a:t>
            </a:r>
            <a:endParaRPr/>
          </a:p>
        </p:txBody>
      </p:sp>
      <p:sp>
        <p:nvSpPr>
          <p:cNvPr id="39" name="PlaceHolder 2"/>
          <p:cNvSpPr>
            <a:spLocks noGrp="1"/>
          </p:cNvSpPr>
          <p:nvPr>
            <p:ph type="hdr"/>
          </p:nvPr>
        </p:nvSpPr>
        <p:spPr>
          <a:xfrm>
            <a:off x="0" y="0"/>
            <a:ext cx="3372840" cy="502560"/>
          </a:xfrm>
          <a:prstGeom prst="rect">
            <a:avLst/>
          </a:prstGeom>
        </p:spPr>
        <p:txBody>
          <a:bodyPr lIns="0" tIns="0" rIns="0" bIns="0"/>
          <a:lstStyle/>
          <a:p>
            <a:r>
              <a:rPr lang="es-ES" sz="1400">
                <a:latin typeface="Times New Roman"/>
              </a:rPr>
              <a:t>&lt;header&gt;</a:t>
            </a:r>
            <a:endParaRPr/>
          </a:p>
        </p:txBody>
      </p:sp>
      <p:sp>
        <p:nvSpPr>
          <p:cNvPr id="40" name="PlaceHolder 3"/>
          <p:cNvSpPr>
            <a:spLocks noGrp="1"/>
          </p:cNvSpPr>
          <p:nvPr>
            <p:ph type="dt"/>
          </p:nvPr>
        </p:nvSpPr>
        <p:spPr>
          <a:xfrm>
            <a:off x="4399200" y="0"/>
            <a:ext cx="3372840" cy="502560"/>
          </a:xfrm>
          <a:prstGeom prst="rect">
            <a:avLst/>
          </a:prstGeom>
        </p:spPr>
        <p:txBody>
          <a:bodyPr lIns="0" tIns="0" rIns="0" bIns="0"/>
          <a:lstStyle/>
          <a:p>
            <a:pPr algn="r"/>
            <a:r>
              <a:rPr lang="es-ES" sz="1400">
                <a:latin typeface="Times New Roman"/>
              </a:rPr>
              <a:t>&lt;date/time&gt;</a:t>
            </a:r>
            <a:endParaRPr/>
          </a:p>
        </p:txBody>
      </p:sp>
      <p:sp>
        <p:nvSpPr>
          <p:cNvPr id="41" name="PlaceHolder 4"/>
          <p:cNvSpPr>
            <a:spLocks noGrp="1"/>
          </p:cNvSpPr>
          <p:nvPr>
            <p:ph type="ftr"/>
          </p:nvPr>
        </p:nvSpPr>
        <p:spPr>
          <a:xfrm>
            <a:off x="0" y="9555480"/>
            <a:ext cx="3372840" cy="502560"/>
          </a:xfrm>
          <a:prstGeom prst="rect">
            <a:avLst/>
          </a:prstGeom>
        </p:spPr>
        <p:txBody>
          <a:bodyPr lIns="0" tIns="0" rIns="0" bIns="0" anchor="b"/>
          <a:lstStyle/>
          <a:p>
            <a:r>
              <a:rPr lang="es-ES" sz="1400">
                <a:latin typeface="Times New Roman"/>
              </a:rPr>
              <a:t>&lt;footer&gt;</a:t>
            </a:r>
            <a:endParaRPr/>
          </a:p>
        </p:txBody>
      </p:sp>
      <p:sp>
        <p:nvSpPr>
          <p:cNvPr id="42" name="PlaceHolder 5"/>
          <p:cNvSpPr>
            <a:spLocks noGrp="1"/>
          </p:cNvSpPr>
          <p:nvPr>
            <p:ph type="sldNum"/>
          </p:nvPr>
        </p:nvSpPr>
        <p:spPr>
          <a:xfrm>
            <a:off x="4399200" y="9555480"/>
            <a:ext cx="3372840" cy="502560"/>
          </a:xfrm>
          <a:prstGeom prst="rect">
            <a:avLst/>
          </a:prstGeom>
        </p:spPr>
        <p:txBody>
          <a:bodyPr lIns="0" tIns="0" rIns="0" bIns="0" anchor="b"/>
          <a:lstStyle/>
          <a:p>
            <a:pPr algn="r"/>
            <a:fld id="{917C3341-DCFE-4850-BDC9-F983342AFEC6}" type="slidenum">
              <a:rPr lang="es-ES" sz="1400">
                <a:latin typeface="Times New Roman"/>
              </a:rPr>
              <a:t>‹#›</a:t>
            </a:fld>
            <a:endParaRPr/>
          </a:p>
        </p:txBody>
      </p:sp>
    </p:spTree>
    <p:extLst>
      <p:ext uri="{BB962C8B-B14F-4D97-AF65-F5344CB8AC3E}">
        <p14:creationId xmlns:p14="http://schemas.microsoft.com/office/powerpoint/2010/main" val="9777130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PlaceHolder 1"/>
          <p:cNvSpPr>
            <a:spLocks noGrp="1"/>
          </p:cNvSpPr>
          <p:nvPr>
            <p:ph type="body"/>
          </p:nvPr>
        </p:nvSpPr>
        <p:spPr>
          <a:xfrm>
            <a:off x="0" y="0"/>
            <a:ext cx="360" cy="360"/>
          </a:xfrm>
          <a:prstGeom prst="rect">
            <a:avLst/>
          </a:prstGeom>
        </p:spPr>
        <p:txBody>
          <a:bodyPr lIns="0" tIns="0" rIns="0" bIns="0"/>
          <a:lstStyle/>
          <a:p>
            <a:r>
              <a:rPr lang="es-ES" sz="2000">
                <a:latin typeface="DejaVu Sans"/>
              </a:rPr>
              <a:t>Click to edit the notes format</a:t>
            </a:r>
            <a:endParaRPr/>
          </a:p>
        </p:txBody>
      </p:sp>
      <p:sp>
        <p:nvSpPr>
          <p:cNvPr id="85" name="CustomShape 2"/>
          <p:cNvSpPr/>
          <p:nvPr/>
        </p:nvSpPr>
        <p:spPr>
          <a:xfrm>
            <a:off x="0" y="0"/>
            <a:ext cx="360" cy="360"/>
          </a:xfrm>
          <a:prstGeom prst="rect">
            <a:avLst/>
          </a:prstGeom>
          <a:noFill/>
          <a:ln>
            <a:noFill/>
          </a:ln>
        </p:spPr>
      </p:sp>
    </p:spTree>
    <p:extLst>
      <p:ext uri="{BB962C8B-B14F-4D97-AF65-F5344CB8AC3E}">
        <p14:creationId xmlns:p14="http://schemas.microsoft.com/office/powerpoint/2010/main" val="4759466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PlaceHolder 1"/>
          <p:cNvSpPr>
            <a:spLocks noGrp="1"/>
          </p:cNvSpPr>
          <p:nvPr>
            <p:ph type="body"/>
          </p:nvPr>
        </p:nvSpPr>
        <p:spPr>
          <a:xfrm>
            <a:off x="0" y="0"/>
            <a:ext cx="360" cy="360"/>
          </a:xfrm>
          <a:prstGeom prst="rect">
            <a:avLst/>
          </a:prstGeom>
        </p:spPr>
        <p:txBody>
          <a:bodyPr lIns="0" tIns="0" rIns="0" bIns="0"/>
          <a:lstStyle/>
          <a:p>
            <a:r>
              <a:rPr lang="es-ES" sz="2000">
                <a:latin typeface="DejaVu Sans"/>
              </a:rPr>
              <a:t>Click to edit the notes format</a:t>
            </a:r>
            <a:endParaRPr/>
          </a:p>
        </p:txBody>
      </p:sp>
      <p:sp>
        <p:nvSpPr>
          <p:cNvPr id="87" name="CustomShape 2"/>
          <p:cNvSpPr/>
          <p:nvPr/>
        </p:nvSpPr>
        <p:spPr>
          <a:xfrm>
            <a:off x="0" y="0"/>
            <a:ext cx="360" cy="360"/>
          </a:xfrm>
          <a:prstGeom prst="rect">
            <a:avLst/>
          </a:prstGeom>
          <a:noFill/>
          <a:ln>
            <a:noFill/>
          </a:ln>
        </p:spPr>
      </p:sp>
    </p:spTree>
    <p:extLst>
      <p:ext uri="{BB962C8B-B14F-4D97-AF65-F5344CB8AC3E}">
        <p14:creationId xmlns:p14="http://schemas.microsoft.com/office/powerpoint/2010/main" val="15960604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 name="PlaceHolder 1"/>
          <p:cNvSpPr>
            <a:spLocks noGrp="1"/>
          </p:cNvSpPr>
          <p:nvPr>
            <p:ph type="body"/>
          </p:nvPr>
        </p:nvSpPr>
        <p:spPr>
          <a:xfrm>
            <a:off x="0" y="0"/>
            <a:ext cx="360" cy="360"/>
          </a:xfrm>
          <a:prstGeom prst="rect">
            <a:avLst/>
          </a:prstGeom>
        </p:spPr>
        <p:txBody>
          <a:bodyPr lIns="0" tIns="0" rIns="0" bIns="0"/>
          <a:lstStyle/>
          <a:p>
            <a:r>
              <a:rPr lang="es-ES" sz="2000">
                <a:latin typeface="DejaVu Sans"/>
              </a:rPr>
              <a:t>Click to edit the notes format</a:t>
            </a:r>
            <a:endParaRPr/>
          </a:p>
        </p:txBody>
      </p:sp>
      <p:sp>
        <p:nvSpPr>
          <p:cNvPr id="89" name="CustomShape 2"/>
          <p:cNvSpPr/>
          <p:nvPr/>
        </p:nvSpPr>
        <p:spPr>
          <a:xfrm>
            <a:off x="0" y="0"/>
            <a:ext cx="360" cy="360"/>
          </a:xfrm>
          <a:prstGeom prst="rect">
            <a:avLst/>
          </a:prstGeom>
          <a:noFill/>
          <a:ln>
            <a:noFill/>
          </a:ln>
        </p:spPr>
      </p:sp>
    </p:spTree>
    <p:extLst>
      <p:ext uri="{BB962C8B-B14F-4D97-AF65-F5344CB8AC3E}">
        <p14:creationId xmlns:p14="http://schemas.microsoft.com/office/powerpoint/2010/main" val="35464049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PlaceHolder 1"/>
          <p:cNvSpPr>
            <a:spLocks noGrp="1"/>
          </p:cNvSpPr>
          <p:nvPr>
            <p:ph type="body"/>
          </p:nvPr>
        </p:nvSpPr>
        <p:spPr>
          <a:xfrm>
            <a:off x="0" y="0"/>
            <a:ext cx="360" cy="360"/>
          </a:xfrm>
          <a:prstGeom prst="rect">
            <a:avLst/>
          </a:prstGeom>
        </p:spPr>
        <p:txBody>
          <a:bodyPr lIns="0" tIns="0" rIns="0" bIns="0"/>
          <a:lstStyle/>
          <a:p>
            <a:r>
              <a:rPr lang="es-ES" sz="2000">
                <a:latin typeface="DejaVu Sans"/>
              </a:rPr>
              <a:t>Click to edit the notes format</a:t>
            </a:r>
            <a:endParaRPr/>
          </a:p>
        </p:txBody>
      </p:sp>
      <p:sp>
        <p:nvSpPr>
          <p:cNvPr id="91" name="CustomShape 2"/>
          <p:cNvSpPr/>
          <p:nvPr/>
        </p:nvSpPr>
        <p:spPr>
          <a:xfrm>
            <a:off x="0" y="0"/>
            <a:ext cx="360" cy="360"/>
          </a:xfrm>
          <a:prstGeom prst="rect">
            <a:avLst/>
          </a:prstGeom>
          <a:noFill/>
          <a:ln>
            <a:noFill/>
          </a:ln>
        </p:spPr>
      </p:sp>
    </p:spTree>
    <p:extLst>
      <p:ext uri="{BB962C8B-B14F-4D97-AF65-F5344CB8AC3E}">
        <p14:creationId xmlns:p14="http://schemas.microsoft.com/office/powerpoint/2010/main" val="39910811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 name="PlaceHolder 1"/>
          <p:cNvSpPr>
            <a:spLocks noGrp="1"/>
          </p:cNvSpPr>
          <p:nvPr>
            <p:ph type="body"/>
          </p:nvPr>
        </p:nvSpPr>
        <p:spPr>
          <a:xfrm>
            <a:off x="0" y="0"/>
            <a:ext cx="360" cy="360"/>
          </a:xfrm>
          <a:prstGeom prst="rect">
            <a:avLst/>
          </a:prstGeom>
        </p:spPr>
        <p:txBody>
          <a:bodyPr lIns="0" tIns="0" rIns="0" bIns="0"/>
          <a:lstStyle/>
          <a:p>
            <a:r>
              <a:rPr lang="es-ES" sz="2000">
                <a:latin typeface="DejaVu Sans"/>
              </a:rPr>
              <a:t>Click to edit the notes format</a:t>
            </a:r>
            <a:endParaRPr/>
          </a:p>
        </p:txBody>
      </p:sp>
      <p:sp>
        <p:nvSpPr>
          <p:cNvPr id="93" name="CustomShape 2"/>
          <p:cNvSpPr/>
          <p:nvPr/>
        </p:nvSpPr>
        <p:spPr>
          <a:xfrm>
            <a:off x="0" y="0"/>
            <a:ext cx="360" cy="360"/>
          </a:xfrm>
          <a:prstGeom prst="rect">
            <a:avLst/>
          </a:prstGeom>
          <a:noFill/>
          <a:ln>
            <a:noFill/>
          </a:ln>
        </p:spPr>
      </p:sp>
    </p:spTree>
    <p:extLst>
      <p:ext uri="{BB962C8B-B14F-4D97-AF65-F5344CB8AC3E}">
        <p14:creationId xmlns:p14="http://schemas.microsoft.com/office/powerpoint/2010/main" val="39689108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PlaceHolder 1"/>
          <p:cNvSpPr>
            <a:spLocks noGrp="1"/>
          </p:cNvSpPr>
          <p:nvPr>
            <p:ph type="body"/>
          </p:nvPr>
        </p:nvSpPr>
        <p:spPr>
          <a:xfrm>
            <a:off x="0" y="0"/>
            <a:ext cx="360" cy="360"/>
          </a:xfrm>
          <a:prstGeom prst="rect">
            <a:avLst/>
          </a:prstGeom>
        </p:spPr>
        <p:txBody>
          <a:bodyPr lIns="0" tIns="0" rIns="0" bIns="0"/>
          <a:lstStyle/>
          <a:p>
            <a:r>
              <a:rPr lang="es-ES" sz="2000">
                <a:latin typeface="DejaVu Sans"/>
              </a:rPr>
              <a:t>Click to edit the notes format</a:t>
            </a:r>
            <a:endParaRPr/>
          </a:p>
        </p:txBody>
      </p:sp>
      <p:sp>
        <p:nvSpPr>
          <p:cNvPr id="95" name="CustomShape 2"/>
          <p:cNvSpPr/>
          <p:nvPr/>
        </p:nvSpPr>
        <p:spPr>
          <a:xfrm>
            <a:off x="0" y="0"/>
            <a:ext cx="360" cy="360"/>
          </a:xfrm>
          <a:prstGeom prst="rect">
            <a:avLst/>
          </a:prstGeom>
          <a:noFill/>
          <a:ln>
            <a:noFill/>
          </a:ln>
        </p:spPr>
      </p:sp>
    </p:spTree>
    <p:extLst>
      <p:ext uri="{BB962C8B-B14F-4D97-AF65-F5344CB8AC3E}">
        <p14:creationId xmlns:p14="http://schemas.microsoft.com/office/powerpoint/2010/main" val="29343842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 name="PlaceHolder 1"/>
          <p:cNvSpPr>
            <a:spLocks noGrp="1"/>
          </p:cNvSpPr>
          <p:nvPr>
            <p:ph type="body"/>
          </p:nvPr>
        </p:nvSpPr>
        <p:spPr>
          <a:xfrm>
            <a:off x="0" y="0"/>
            <a:ext cx="360" cy="360"/>
          </a:xfrm>
          <a:prstGeom prst="rect">
            <a:avLst/>
          </a:prstGeom>
        </p:spPr>
        <p:txBody>
          <a:bodyPr lIns="0" tIns="0" rIns="0" bIns="0"/>
          <a:lstStyle/>
          <a:p>
            <a:r>
              <a:rPr lang="es-ES" sz="2000">
                <a:latin typeface="DejaVu Sans"/>
              </a:rPr>
              <a:t>Click to edit the notes format</a:t>
            </a:r>
            <a:endParaRPr/>
          </a:p>
        </p:txBody>
      </p:sp>
      <p:sp>
        <p:nvSpPr>
          <p:cNvPr id="97" name="CustomShape 2"/>
          <p:cNvSpPr/>
          <p:nvPr/>
        </p:nvSpPr>
        <p:spPr>
          <a:xfrm>
            <a:off x="0" y="0"/>
            <a:ext cx="360" cy="360"/>
          </a:xfrm>
          <a:prstGeom prst="rect">
            <a:avLst/>
          </a:prstGeom>
          <a:noFill/>
          <a:ln>
            <a:noFill/>
          </a:ln>
        </p:spPr>
      </p:sp>
    </p:spTree>
    <p:extLst>
      <p:ext uri="{BB962C8B-B14F-4D97-AF65-F5344CB8AC3E}">
        <p14:creationId xmlns:p14="http://schemas.microsoft.com/office/powerpoint/2010/main" val="27294597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 name="PlaceHolder 1"/>
          <p:cNvSpPr>
            <a:spLocks noGrp="1"/>
          </p:cNvSpPr>
          <p:nvPr>
            <p:ph type="body"/>
          </p:nvPr>
        </p:nvSpPr>
        <p:spPr>
          <a:xfrm>
            <a:off x="0" y="0"/>
            <a:ext cx="360" cy="360"/>
          </a:xfrm>
          <a:prstGeom prst="rect">
            <a:avLst/>
          </a:prstGeom>
        </p:spPr>
        <p:txBody>
          <a:bodyPr lIns="0" tIns="0" rIns="0" bIns="0"/>
          <a:lstStyle/>
          <a:p>
            <a:r>
              <a:rPr lang="es-ES" sz="2000">
                <a:latin typeface="DejaVu Sans"/>
              </a:rPr>
              <a:t>Click to edit the notes format</a:t>
            </a:r>
            <a:endParaRPr/>
          </a:p>
        </p:txBody>
      </p:sp>
      <p:sp>
        <p:nvSpPr>
          <p:cNvPr id="99" name="CustomShape 2"/>
          <p:cNvSpPr/>
          <p:nvPr/>
        </p:nvSpPr>
        <p:spPr>
          <a:xfrm>
            <a:off x="0" y="0"/>
            <a:ext cx="360" cy="360"/>
          </a:xfrm>
          <a:prstGeom prst="rect">
            <a:avLst/>
          </a:prstGeom>
          <a:noFill/>
          <a:ln>
            <a:noFill/>
          </a:ln>
        </p:spPr>
      </p:sp>
    </p:spTree>
    <p:extLst>
      <p:ext uri="{BB962C8B-B14F-4D97-AF65-F5344CB8AC3E}">
        <p14:creationId xmlns:p14="http://schemas.microsoft.com/office/powerpoint/2010/main" val="30964933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5" name="PlaceHolder 1"/>
          <p:cNvSpPr>
            <a:spLocks noGrp="1"/>
          </p:cNvSpPr>
          <p:nvPr>
            <p:ph type="title"/>
          </p:nvPr>
        </p:nvSpPr>
        <p:spPr>
          <a:xfrm>
            <a:off x="503640" y="301680"/>
            <a:ext cx="9068760" cy="1262880"/>
          </a:xfrm>
          <a:prstGeom prst="rect">
            <a:avLst/>
          </a:prstGeom>
        </p:spPr>
        <p:txBody>
          <a:bodyPr lIns="0" tIns="0" rIns="0" bIns="0" anchor="ctr"/>
          <a:lstStyle/>
          <a:p>
            <a:pPr algn="ctr"/>
            <a:endParaRPr/>
          </a:p>
        </p:txBody>
      </p:sp>
      <p:sp>
        <p:nvSpPr>
          <p:cNvPr id="26" name="PlaceHolder 2"/>
          <p:cNvSpPr>
            <a:spLocks noGrp="1"/>
          </p:cNvSpPr>
          <p:nvPr>
            <p:ph type="body"/>
          </p:nvPr>
        </p:nvSpPr>
        <p:spPr>
          <a:xfrm>
            <a:off x="503640" y="1769400"/>
            <a:ext cx="9069120" cy="2091960"/>
          </a:xfrm>
          <a:prstGeom prst="rect">
            <a:avLst/>
          </a:prstGeom>
        </p:spPr>
        <p:txBody>
          <a:bodyPr lIns="0" tIns="0" rIns="0" bIns="0"/>
          <a:lstStyle/>
          <a:p>
            <a:endParaRPr/>
          </a:p>
        </p:txBody>
      </p:sp>
      <p:sp>
        <p:nvSpPr>
          <p:cNvPr id="27" name="PlaceHolder 3"/>
          <p:cNvSpPr>
            <a:spLocks noGrp="1"/>
          </p:cNvSpPr>
          <p:nvPr>
            <p:ph type="body"/>
          </p:nvPr>
        </p:nvSpPr>
        <p:spPr>
          <a:xfrm>
            <a:off x="503640" y="4060440"/>
            <a:ext cx="9069120" cy="2091960"/>
          </a:xfrm>
          <a:prstGeom prst="rect">
            <a:avLst/>
          </a:prstGeom>
        </p:spPr>
        <p:txBody>
          <a:bodyPr lIns="0" tIns="0" rIns="0" bIns="0"/>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503640" y="301680"/>
            <a:ext cx="9068760" cy="1262880"/>
          </a:xfrm>
          <a:prstGeom prst="rect">
            <a:avLst/>
          </a:prstGeom>
        </p:spPr>
        <p:txBody>
          <a:bodyPr lIns="0" tIns="0" rIns="0" bIns="0" anchor="ctr"/>
          <a:lstStyle/>
          <a:p>
            <a:pPr algn="ctr"/>
            <a:endParaRPr/>
          </a:p>
        </p:txBody>
      </p:sp>
      <p:sp>
        <p:nvSpPr>
          <p:cNvPr id="29" name="PlaceHolder 2"/>
          <p:cNvSpPr>
            <a:spLocks noGrp="1"/>
          </p:cNvSpPr>
          <p:nvPr>
            <p:ph type="body"/>
          </p:nvPr>
        </p:nvSpPr>
        <p:spPr>
          <a:xfrm>
            <a:off x="503640" y="1769400"/>
            <a:ext cx="4425480" cy="2091960"/>
          </a:xfrm>
          <a:prstGeom prst="rect">
            <a:avLst/>
          </a:prstGeom>
        </p:spPr>
        <p:txBody>
          <a:bodyPr lIns="0" tIns="0" rIns="0" bIns="0"/>
          <a:lstStyle/>
          <a:p>
            <a:endParaRPr/>
          </a:p>
        </p:txBody>
      </p:sp>
      <p:sp>
        <p:nvSpPr>
          <p:cNvPr id="30" name="PlaceHolder 3"/>
          <p:cNvSpPr>
            <a:spLocks noGrp="1"/>
          </p:cNvSpPr>
          <p:nvPr>
            <p:ph type="body"/>
          </p:nvPr>
        </p:nvSpPr>
        <p:spPr>
          <a:xfrm>
            <a:off x="5150880" y="1769400"/>
            <a:ext cx="4425480" cy="2091960"/>
          </a:xfrm>
          <a:prstGeom prst="rect">
            <a:avLst/>
          </a:prstGeom>
        </p:spPr>
        <p:txBody>
          <a:bodyPr lIns="0" tIns="0" rIns="0" bIns="0"/>
          <a:lstStyle/>
          <a:p>
            <a:endParaRPr/>
          </a:p>
        </p:txBody>
      </p:sp>
      <p:sp>
        <p:nvSpPr>
          <p:cNvPr id="31" name="PlaceHolder 4"/>
          <p:cNvSpPr>
            <a:spLocks noGrp="1"/>
          </p:cNvSpPr>
          <p:nvPr>
            <p:ph type="body"/>
          </p:nvPr>
        </p:nvSpPr>
        <p:spPr>
          <a:xfrm>
            <a:off x="5150880" y="4060440"/>
            <a:ext cx="4425480" cy="2091960"/>
          </a:xfrm>
          <a:prstGeom prst="rect">
            <a:avLst/>
          </a:prstGeom>
        </p:spPr>
        <p:txBody>
          <a:bodyPr lIns="0" tIns="0" rIns="0" bIns="0"/>
          <a:lstStyle/>
          <a:p>
            <a:endParaRPr/>
          </a:p>
        </p:txBody>
      </p:sp>
      <p:sp>
        <p:nvSpPr>
          <p:cNvPr id="32" name="PlaceHolder 5"/>
          <p:cNvSpPr>
            <a:spLocks noGrp="1"/>
          </p:cNvSpPr>
          <p:nvPr>
            <p:ph type="body"/>
          </p:nvPr>
        </p:nvSpPr>
        <p:spPr>
          <a:xfrm>
            <a:off x="503640" y="4060440"/>
            <a:ext cx="4425480" cy="2091960"/>
          </a:xfrm>
          <a:prstGeom prst="rect">
            <a:avLst/>
          </a:prstGeom>
        </p:spPr>
        <p:txBody>
          <a:bodyPr lIns="0" tIns="0" rIns="0" bIns="0"/>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3" name="PlaceHolder 1"/>
          <p:cNvSpPr>
            <a:spLocks noGrp="1"/>
          </p:cNvSpPr>
          <p:nvPr>
            <p:ph type="title"/>
          </p:nvPr>
        </p:nvSpPr>
        <p:spPr>
          <a:xfrm>
            <a:off x="503640" y="301680"/>
            <a:ext cx="9068760" cy="1262880"/>
          </a:xfrm>
          <a:prstGeom prst="rect">
            <a:avLst/>
          </a:prstGeom>
        </p:spPr>
        <p:txBody>
          <a:bodyPr lIns="0" tIns="0" rIns="0" bIns="0" anchor="ctr"/>
          <a:lstStyle/>
          <a:p>
            <a:pPr algn="ctr"/>
            <a:endParaRPr/>
          </a:p>
        </p:txBody>
      </p:sp>
      <p:sp>
        <p:nvSpPr>
          <p:cNvPr id="34" name="PlaceHolder 2"/>
          <p:cNvSpPr>
            <a:spLocks noGrp="1"/>
          </p:cNvSpPr>
          <p:nvPr>
            <p:ph type="body"/>
          </p:nvPr>
        </p:nvSpPr>
        <p:spPr>
          <a:xfrm>
            <a:off x="503640" y="1769400"/>
            <a:ext cx="9069120" cy="4385880"/>
          </a:xfrm>
          <a:prstGeom prst="rect">
            <a:avLst/>
          </a:prstGeom>
        </p:spPr>
        <p:txBody>
          <a:bodyPr lIns="0" tIns="0" rIns="0" bIns="0"/>
          <a:lstStyle/>
          <a:p>
            <a:endParaRPr/>
          </a:p>
        </p:txBody>
      </p:sp>
      <p:sp>
        <p:nvSpPr>
          <p:cNvPr id="35" name="PlaceHolder 3"/>
          <p:cNvSpPr>
            <a:spLocks noGrp="1"/>
          </p:cNvSpPr>
          <p:nvPr>
            <p:ph type="body"/>
          </p:nvPr>
        </p:nvSpPr>
        <p:spPr>
          <a:xfrm>
            <a:off x="503640" y="1769400"/>
            <a:ext cx="9069120" cy="4385880"/>
          </a:xfrm>
          <a:prstGeom prst="rect">
            <a:avLst/>
          </a:prstGeom>
        </p:spPr>
        <p:txBody>
          <a:bodyPr lIns="0" tIns="0" rIns="0" bIns="0"/>
          <a:lstStyle/>
          <a:p>
            <a:endParaRPr dirty="0"/>
          </a:p>
        </p:txBody>
      </p:sp>
      <p:pic>
        <p:nvPicPr>
          <p:cNvPr id="36" name="Picture 35"/>
          <p:cNvPicPr/>
          <p:nvPr/>
        </p:nvPicPr>
        <p:blipFill>
          <a:blip r:embed="rId2"/>
          <a:stretch>
            <a:fillRect/>
          </a:stretch>
        </p:blipFill>
        <p:spPr>
          <a:xfrm>
            <a:off x="2289600" y="1769040"/>
            <a:ext cx="5496840" cy="4385880"/>
          </a:xfrm>
          <a:prstGeom prst="rect">
            <a:avLst/>
          </a:prstGeom>
          <a:ln>
            <a:noFill/>
          </a:ln>
        </p:spPr>
      </p:pic>
      <p:pic>
        <p:nvPicPr>
          <p:cNvPr id="37" name="Picture 36"/>
          <p:cNvPicPr/>
          <p:nvPr/>
        </p:nvPicPr>
        <p:blipFill>
          <a:blip r:embed="rId2"/>
          <a:stretch>
            <a:fillRect/>
          </a:stretch>
        </p:blipFill>
        <p:spPr>
          <a:xfrm>
            <a:off x="2289600" y="1769040"/>
            <a:ext cx="5496840" cy="4385880"/>
          </a:xfrm>
          <a:prstGeom prst="rect">
            <a:avLst/>
          </a:prstGeom>
          <a:ln>
            <a:noFill/>
          </a:ln>
        </p:spPr>
      </p:pic>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 name="PlaceHolder 1"/>
          <p:cNvSpPr>
            <a:spLocks noGrp="1"/>
          </p:cNvSpPr>
          <p:nvPr>
            <p:ph type="title"/>
          </p:nvPr>
        </p:nvSpPr>
        <p:spPr>
          <a:xfrm>
            <a:off x="503640" y="301680"/>
            <a:ext cx="9068760" cy="1262880"/>
          </a:xfrm>
          <a:prstGeom prst="rect">
            <a:avLst/>
          </a:prstGeom>
        </p:spPr>
        <p:txBody>
          <a:bodyPr lIns="0" tIns="0" rIns="0" bIns="0" anchor="ctr"/>
          <a:lstStyle/>
          <a:p>
            <a:pPr algn="ctr"/>
            <a:endParaRPr/>
          </a:p>
        </p:txBody>
      </p:sp>
      <p:sp>
        <p:nvSpPr>
          <p:cNvPr id="5" name="PlaceHolder 2"/>
          <p:cNvSpPr>
            <a:spLocks noGrp="1"/>
          </p:cNvSpPr>
          <p:nvPr>
            <p:ph type="subTitle"/>
          </p:nvPr>
        </p:nvSpPr>
        <p:spPr>
          <a:xfrm>
            <a:off x="503640" y="1769400"/>
            <a:ext cx="9069120" cy="4386240"/>
          </a:xfrm>
          <a:prstGeom prst="rect">
            <a:avLst/>
          </a:prstGeom>
        </p:spPr>
        <p:txBody>
          <a:bodyPr lIns="0" tIns="0" rIns="0" bIns="0" anchor="ctr"/>
          <a:lstStyle/>
          <a:p>
            <a:pPr algn="ctr"/>
            <a:endParaRPr dirty="0"/>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503640" y="301680"/>
            <a:ext cx="9068760" cy="1262880"/>
          </a:xfrm>
          <a:prstGeom prst="rect">
            <a:avLst/>
          </a:prstGeom>
        </p:spPr>
        <p:txBody>
          <a:bodyPr lIns="0" tIns="0" rIns="0" bIns="0" anchor="ctr"/>
          <a:lstStyle/>
          <a:p>
            <a:pPr algn="ctr"/>
            <a:endParaRPr/>
          </a:p>
        </p:txBody>
      </p:sp>
      <p:sp>
        <p:nvSpPr>
          <p:cNvPr id="7" name="PlaceHolder 2"/>
          <p:cNvSpPr>
            <a:spLocks noGrp="1"/>
          </p:cNvSpPr>
          <p:nvPr>
            <p:ph type="body"/>
          </p:nvPr>
        </p:nvSpPr>
        <p:spPr>
          <a:xfrm>
            <a:off x="503640" y="1769400"/>
            <a:ext cx="9069120" cy="4385880"/>
          </a:xfrm>
          <a:prstGeom prst="rect">
            <a:avLst/>
          </a:prstGeom>
        </p:spPr>
        <p:txBody>
          <a:bodyPr lIns="0" tIns="0" rIns="0" bIns="0"/>
          <a:lstStyle/>
          <a:p>
            <a:endParaRPr dirty="0"/>
          </a:p>
        </p:txBody>
      </p:sp>
    </p:spTree>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8" name="PlaceHolder 1"/>
          <p:cNvSpPr>
            <a:spLocks noGrp="1"/>
          </p:cNvSpPr>
          <p:nvPr>
            <p:ph type="title"/>
          </p:nvPr>
        </p:nvSpPr>
        <p:spPr>
          <a:xfrm>
            <a:off x="503640" y="301680"/>
            <a:ext cx="9068760" cy="1262880"/>
          </a:xfrm>
          <a:prstGeom prst="rect">
            <a:avLst/>
          </a:prstGeom>
        </p:spPr>
        <p:txBody>
          <a:bodyPr lIns="0" tIns="0" rIns="0" bIns="0" anchor="ctr"/>
          <a:lstStyle/>
          <a:p>
            <a:pPr algn="ctr"/>
            <a:endParaRPr/>
          </a:p>
        </p:txBody>
      </p:sp>
      <p:sp>
        <p:nvSpPr>
          <p:cNvPr id="9" name="PlaceHolder 2"/>
          <p:cNvSpPr>
            <a:spLocks noGrp="1"/>
          </p:cNvSpPr>
          <p:nvPr>
            <p:ph type="body"/>
          </p:nvPr>
        </p:nvSpPr>
        <p:spPr>
          <a:xfrm>
            <a:off x="503640" y="1769400"/>
            <a:ext cx="4425480" cy="4385880"/>
          </a:xfrm>
          <a:prstGeom prst="rect">
            <a:avLst/>
          </a:prstGeom>
        </p:spPr>
        <p:txBody>
          <a:bodyPr lIns="0" tIns="0" rIns="0" bIns="0"/>
          <a:lstStyle/>
          <a:p>
            <a:endParaRPr/>
          </a:p>
        </p:txBody>
      </p:sp>
      <p:sp>
        <p:nvSpPr>
          <p:cNvPr id="10" name="PlaceHolder 3"/>
          <p:cNvSpPr>
            <a:spLocks noGrp="1"/>
          </p:cNvSpPr>
          <p:nvPr>
            <p:ph type="body"/>
          </p:nvPr>
        </p:nvSpPr>
        <p:spPr>
          <a:xfrm>
            <a:off x="5150880" y="1769400"/>
            <a:ext cx="4425480" cy="4385880"/>
          </a:xfrm>
          <a:prstGeom prst="rect">
            <a:avLst/>
          </a:prstGeom>
        </p:spPr>
        <p:txBody>
          <a:bodyPr lIns="0" tIns="0" rIns="0" bIns="0"/>
          <a:lstStyle/>
          <a:p>
            <a:endParaRPr/>
          </a:p>
        </p:txBody>
      </p:sp>
    </p:spTree>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1" name="PlaceHolder 1"/>
          <p:cNvSpPr>
            <a:spLocks noGrp="1"/>
          </p:cNvSpPr>
          <p:nvPr>
            <p:ph type="title"/>
          </p:nvPr>
        </p:nvSpPr>
        <p:spPr>
          <a:xfrm>
            <a:off x="503640" y="301680"/>
            <a:ext cx="9068760" cy="1262880"/>
          </a:xfrm>
          <a:prstGeom prst="rect">
            <a:avLst/>
          </a:prstGeom>
        </p:spPr>
        <p:txBody>
          <a:bodyPr lIns="0" tIns="0" rIns="0" bIns="0" anchor="ctr"/>
          <a:lstStyle/>
          <a:p>
            <a:pPr algn="ct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2" name="PlaceHolder 1"/>
          <p:cNvSpPr>
            <a:spLocks noGrp="1"/>
          </p:cNvSpPr>
          <p:nvPr>
            <p:ph type="subTitle"/>
          </p:nvPr>
        </p:nvSpPr>
        <p:spPr>
          <a:xfrm>
            <a:off x="503640" y="301680"/>
            <a:ext cx="9068760" cy="5853960"/>
          </a:xfrm>
          <a:prstGeom prst="rect">
            <a:avLst/>
          </a:prstGeom>
        </p:spPr>
        <p:txBody>
          <a:bodyPr lIns="0" tIns="0" rIns="0" bIns="0" anchor="ctr"/>
          <a:lstStyle/>
          <a:p>
            <a:pPr algn="ct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3" name="PlaceHolder 1"/>
          <p:cNvSpPr>
            <a:spLocks noGrp="1"/>
          </p:cNvSpPr>
          <p:nvPr>
            <p:ph type="title"/>
          </p:nvPr>
        </p:nvSpPr>
        <p:spPr>
          <a:xfrm>
            <a:off x="503640" y="301680"/>
            <a:ext cx="9068760" cy="1262880"/>
          </a:xfrm>
          <a:prstGeom prst="rect">
            <a:avLst/>
          </a:prstGeom>
        </p:spPr>
        <p:txBody>
          <a:bodyPr lIns="0" tIns="0" rIns="0" bIns="0" anchor="ctr"/>
          <a:lstStyle/>
          <a:p>
            <a:pPr algn="ctr"/>
            <a:endParaRPr/>
          </a:p>
        </p:txBody>
      </p:sp>
      <p:sp>
        <p:nvSpPr>
          <p:cNvPr id="14" name="PlaceHolder 2"/>
          <p:cNvSpPr>
            <a:spLocks noGrp="1"/>
          </p:cNvSpPr>
          <p:nvPr>
            <p:ph type="body"/>
          </p:nvPr>
        </p:nvSpPr>
        <p:spPr>
          <a:xfrm>
            <a:off x="503640" y="1769400"/>
            <a:ext cx="4425480" cy="2091960"/>
          </a:xfrm>
          <a:prstGeom prst="rect">
            <a:avLst/>
          </a:prstGeom>
        </p:spPr>
        <p:txBody>
          <a:bodyPr lIns="0" tIns="0" rIns="0" bIns="0"/>
          <a:lstStyle/>
          <a:p>
            <a:endParaRPr/>
          </a:p>
        </p:txBody>
      </p:sp>
      <p:sp>
        <p:nvSpPr>
          <p:cNvPr id="15" name="PlaceHolder 3"/>
          <p:cNvSpPr>
            <a:spLocks noGrp="1"/>
          </p:cNvSpPr>
          <p:nvPr>
            <p:ph type="body"/>
          </p:nvPr>
        </p:nvSpPr>
        <p:spPr>
          <a:xfrm>
            <a:off x="503640" y="4060440"/>
            <a:ext cx="4425480" cy="2091960"/>
          </a:xfrm>
          <a:prstGeom prst="rect">
            <a:avLst/>
          </a:prstGeom>
        </p:spPr>
        <p:txBody>
          <a:bodyPr lIns="0" tIns="0" rIns="0" bIns="0"/>
          <a:lstStyle/>
          <a:p>
            <a:endParaRPr/>
          </a:p>
        </p:txBody>
      </p:sp>
      <p:sp>
        <p:nvSpPr>
          <p:cNvPr id="16" name="PlaceHolder 4"/>
          <p:cNvSpPr>
            <a:spLocks noGrp="1"/>
          </p:cNvSpPr>
          <p:nvPr>
            <p:ph type="body"/>
          </p:nvPr>
        </p:nvSpPr>
        <p:spPr>
          <a:xfrm>
            <a:off x="5150880" y="1769400"/>
            <a:ext cx="4425480" cy="4385880"/>
          </a:xfrm>
          <a:prstGeom prst="rect">
            <a:avLst/>
          </a:prstGeom>
        </p:spPr>
        <p:txBody>
          <a:bodyPr lIns="0" tIns="0" rIns="0" bIns="0"/>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7" name="PlaceHolder 1"/>
          <p:cNvSpPr>
            <a:spLocks noGrp="1"/>
          </p:cNvSpPr>
          <p:nvPr>
            <p:ph type="title"/>
          </p:nvPr>
        </p:nvSpPr>
        <p:spPr>
          <a:xfrm>
            <a:off x="503640" y="301680"/>
            <a:ext cx="9068760" cy="1262880"/>
          </a:xfrm>
          <a:prstGeom prst="rect">
            <a:avLst/>
          </a:prstGeom>
        </p:spPr>
        <p:txBody>
          <a:bodyPr lIns="0" tIns="0" rIns="0" bIns="0" anchor="ctr"/>
          <a:lstStyle/>
          <a:p>
            <a:pPr algn="ctr"/>
            <a:endParaRPr/>
          </a:p>
        </p:txBody>
      </p:sp>
      <p:sp>
        <p:nvSpPr>
          <p:cNvPr id="18" name="PlaceHolder 2"/>
          <p:cNvSpPr>
            <a:spLocks noGrp="1"/>
          </p:cNvSpPr>
          <p:nvPr>
            <p:ph type="body"/>
          </p:nvPr>
        </p:nvSpPr>
        <p:spPr>
          <a:xfrm>
            <a:off x="503640" y="1769400"/>
            <a:ext cx="4425480" cy="4385880"/>
          </a:xfrm>
          <a:prstGeom prst="rect">
            <a:avLst/>
          </a:prstGeom>
        </p:spPr>
        <p:txBody>
          <a:bodyPr lIns="0" tIns="0" rIns="0" bIns="0"/>
          <a:lstStyle/>
          <a:p>
            <a:endParaRPr/>
          </a:p>
        </p:txBody>
      </p:sp>
      <p:sp>
        <p:nvSpPr>
          <p:cNvPr id="19" name="PlaceHolder 3"/>
          <p:cNvSpPr>
            <a:spLocks noGrp="1"/>
          </p:cNvSpPr>
          <p:nvPr>
            <p:ph type="body"/>
          </p:nvPr>
        </p:nvSpPr>
        <p:spPr>
          <a:xfrm>
            <a:off x="5150880" y="1769400"/>
            <a:ext cx="4425480" cy="2091960"/>
          </a:xfrm>
          <a:prstGeom prst="rect">
            <a:avLst/>
          </a:prstGeom>
        </p:spPr>
        <p:txBody>
          <a:bodyPr lIns="0" tIns="0" rIns="0" bIns="0"/>
          <a:lstStyle/>
          <a:p>
            <a:endParaRPr/>
          </a:p>
        </p:txBody>
      </p:sp>
      <p:sp>
        <p:nvSpPr>
          <p:cNvPr id="20" name="PlaceHolder 4"/>
          <p:cNvSpPr>
            <a:spLocks noGrp="1"/>
          </p:cNvSpPr>
          <p:nvPr>
            <p:ph type="body"/>
          </p:nvPr>
        </p:nvSpPr>
        <p:spPr>
          <a:xfrm>
            <a:off x="5150880" y="4060440"/>
            <a:ext cx="4425480" cy="2091960"/>
          </a:xfrm>
          <a:prstGeom prst="rect">
            <a:avLst/>
          </a:prstGeom>
        </p:spPr>
        <p:txBody>
          <a:bodyPr lIns="0" tIns="0" rIns="0" bIns="0"/>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1" name="PlaceHolder 1"/>
          <p:cNvSpPr>
            <a:spLocks noGrp="1"/>
          </p:cNvSpPr>
          <p:nvPr>
            <p:ph type="title"/>
          </p:nvPr>
        </p:nvSpPr>
        <p:spPr>
          <a:xfrm>
            <a:off x="503640" y="301680"/>
            <a:ext cx="9068760" cy="1262880"/>
          </a:xfrm>
          <a:prstGeom prst="rect">
            <a:avLst/>
          </a:prstGeom>
        </p:spPr>
        <p:txBody>
          <a:bodyPr lIns="0" tIns="0" rIns="0" bIns="0" anchor="ctr"/>
          <a:lstStyle/>
          <a:p>
            <a:pPr algn="ctr"/>
            <a:endParaRPr/>
          </a:p>
        </p:txBody>
      </p:sp>
      <p:sp>
        <p:nvSpPr>
          <p:cNvPr id="22" name="PlaceHolder 2"/>
          <p:cNvSpPr>
            <a:spLocks noGrp="1"/>
          </p:cNvSpPr>
          <p:nvPr>
            <p:ph type="body"/>
          </p:nvPr>
        </p:nvSpPr>
        <p:spPr>
          <a:xfrm>
            <a:off x="503640" y="1769400"/>
            <a:ext cx="4425480" cy="2091960"/>
          </a:xfrm>
          <a:prstGeom prst="rect">
            <a:avLst/>
          </a:prstGeom>
        </p:spPr>
        <p:txBody>
          <a:bodyPr lIns="0" tIns="0" rIns="0" bIns="0"/>
          <a:lstStyle/>
          <a:p>
            <a:endParaRPr/>
          </a:p>
        </p:txBody>
      </p:sp>
      <p:sp>
        <p:nvSpPr>
          <p:cNvPr id="23" name="PlaceHolder 3"/>
          <p:cNvSpPr>
            <a:spLocks noGrp="1"/>
          </p:cNvSpPr>
          <p:nvPr>
            <p:ph type="body"/>
          </p:nvPr>
        </p:nvSpPr>
        <p:spPr>
          <a:xfrm>
            <a:off x="5150880" y="1769400"/>
            <a:ext cx="4425480" cy="2091960"/>
          </a:xfrm>
          <a:prstGeom prst="rect">
            <a:avLst/>
          </a:prstGeom>
        </p:spPr>
        <p:txBody>
          <a:bodyPr lIns="0" tIns="0" rIns="0" bIns="0"/>
          <a:lstStyle/>
          <a:p>
            <a:endParaRPr/>
          </a:p>
        </p:txBody>
      </p:sp>
      <p:sp>
        <p:nvSpPr>
          <p:cNvPr id="24" name="PlaceHolder 4"/>
          <p:cNvSpPr>
            <a:spLocks noGrp="1"/>
          </p:cNvSpPr>
          <p:nvPr>
            <p:ph type="body"/>
          </p:nvPr>
        </p:nvSpPr>
        <p:spPr>
          <a:xfrm>
            <a:off x="503640" y="4060440"/>
            <a:ext cx="9069120" cy="2091960"/>
          </a:xfrm>
          <a:prstGeom prst="rect">
            <a:avLst/>
          </a:prstGeom>
        </p:spPr>
        <p:txBody>
          <a:bodyPr lIns="0" tIns="0" rIns="0" bIns="0"/>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C4BD97"/>
        </a:solidFill>
        <a:effectLst/>
      </p:bgPr>
    </p:bg>
    <p:spTree>
      <p:nvGrpSpPr>
        <p:cNvPr id="1" name=""/>
        <p:cNvGrpSpPr/>
        <p:nvPr/>
      </p:nvGrpSpPr>
      <p:grpSpPr>
        <a:xfrm>
          <a:off x="0" y="0"/>
          <a:ext cx="0" cy="0"/>
          <a:chOff x="0" y="0"/>
          <a:chExt cx="0" cy="0"/>
        </a:xfrm>
      </p:grpSpPr>
      <p:sp>
        <p:nvSpPr>
          <p:cNvPr id="4" name="CustomShape 1"/>
          <p:cNvSpPr/>
          <p:nvPr/>
        </p:nvSpPr>
        <p:spPr>
          <a:xfrm>
            <a:off x="200520" y="1511640"/>
            <a:ext cx="9670680" cy="501840"/>
          </a:xfrm>
          <a:prstGeom prst="rect">
            <a:avLst/>
          </a:prstGeom>
          <a:noFill/>
          <a:ln>
            <a:noFill/>
          </a:ln>
        </p:spPr>
        <p:txBody>
          <a:bodyPr lIns="0" tIns="45000" rIns="90000" bIns="45000" anchor="ctr"/>
          <a:lstStyle/>
          <a:p>
            <a:pPr>
              <a:lnSpc>
                <a:spcPct val="100000"/>
              </a:lnSpc>
            </a:pPr>
            <a:endParaRPr/>
          </a:p>
          <a:p>
            <a:pPr>
              <a:lnSpc>
                <a:spcPct val="100000"/>
              </a:lnSpc>
            </a:pPr>
            <a:endParaRPr/>
          </a:p>
        </p:txBody>
      </p:sp>
      <p:sp>
        <p:nvSpPr>
          <p:cNvPr id="5" name="CustomShape 2"/>
          <p:cNvSpPr/>
          <p:nvPr/>
        </p:nvSpPr>
        <p:spPr>
          <a:xfrm>
            <a:off x="497880" y="192600"/>
            <a:ext cx="8968680" cy="978480"/>
          </a:xfrm>
          <a:prstGeom prst="rect">
            <a:avLst/>
          </a:prstGeom>
          <a:noFill/>
          <a:ln>
            <a:noFill/>
          </a:ln>
        </p:spPr>
        <p:txBody>
          <a:bodyPr lIns="0" tIns="0" rIns="0" bIns="27360" anchor="b"/>
          <a:lstStyle/>
          <a:p>
            <a:pPr>
              <a:lnSpc>
                <a:spcPct val="100000"/>
              </a:lnSpc>
            </a:pPr>
            <a:r>
              <a:rPr lang="es-ES" sz="4800" b="1" dirty="0" err="1">
                <a:solidFill>
                  <a:srgbClr val="800000"/>
                </a:solidFill>
                <a:latin typeface="Gill Sans MT" panose="020B0502020104020203" pitchFamily="34" charset="0"/>
                <a:ea typeface="Arial Unicode MS"/>
              </a:rPr>
              <a:t>Consumer</a:t>
            </a:r>
            <a:r>
              <a:rPr lang="es-ES" sz="4800" b="1" dirty="0">
                <a:solidFill>
                  <a:srgbClr val="800000"/>
                </a:solidFill>
                <a:latin typeface="Gill Sans MT" panose="020B0502020104020203" pitchFamily="34" charset="0"/>
                <a:ea typeface="Arial Unicode MS"/>
              </a:rPr>
              <a:t> </a:t>
            </a:r>
            <a:r>
              <a:rPr lang="es-ES" sz="4800" b="1" dirty="0" err="1">
                <a:solidFill>
                  <a:srgbClr val="800000"/>
                </a:solidFill>
                <a:latin typeface="Gill Sans MT" panose="020B0502020104020203" pitchFamily="34" charset="0"/>
                <a:ea typeface="Arial Unicode MS"/>
              </a:rPr>
              <a:t>Deception</a:t>
            </a:r>
            <a:endParaRPr b="1" dirty="0">
              <a:latin typeface="Gill Sans MT" panose="020B0502020104020203" pitchFamily="34" charset="0"/>
            </a:endParaRPr>
          </a:p>
        </p:txBody>
      </p:sp>
      <p:sp>
        <p:nvSpPr>
          <p:cNvPr id="2" name="PlaceHolder 3"/>
          <p:cNvSpPr>
            <a:spLocks noGrp="1"/>
          </p:cNvSpPr>
          <p:nvPr>
            <p:ph type="title"/>
          </p:nvPr>
        </p:nvSpPr>
        <p:spPr>
          <a:xfrm>
            <a:off x="503640" y="301680"/>
            <a:ext cx="9068760" cy="1262520"/>
          </a:xfrm>
          <a:prstGeom prst="rect">
            <a:avLst/>
          </a:prstGeom>
        </p:spPr>
        <p:txBody>
          <a:bodyPr lIns="0" tIns="0" rIns="0" bIns="0" anchor="ctr"/>
          <a:lstStyle/>
          <a:p>
            <a:r>
              <a:rPr lang="es-ES" dirty="0" err="1">
                <a:latin typeface="DejaVu Sans"/>
              </a:rPr>
              <a:t>Click</a:t>
            </a:r>
            <a:r>
              <a:rPr lang="es-ES" dirty="0">
                <a:latin typeface="DejaVu Sans"/>
              </a:rPr>
              <a:t> to </a:t>
            </a:r>
            <a:r>
              <a:rPr lang="es-ES" dirty="0" err="1">
                <a:latin typeface="DejaVu Sans"/>
              </a:rPr>
              <a:t>edit</a:t>
            </a:r>
            <a:r>
              <a:rPr lang="es-ES" dirty="0">
                <a:latin typeface="DejaVu Sans"/>
              </a:rPr>
              <a:t> </a:t>
            </a:r>
            <a:r>
              <a:rPr lang="es-ES" dirty="0" err="1">
                <a:latin typeface="DejaVu Sans"/>
              </a:rPr>
              <a:t>the</a:t>
            </a:r>
            <a:r>
              <a:rPr lang="es-ES" dirty="0">
                <a:latin typeface="DejaVu Sans"/>
              </a:rPr>
              <a:t> </a:t>
            </a:r>
            <a:r>
              <a:rPr lang="es-ES" dirty="0" err="1">
                <a:latin typeface="DejaVu Sans"/>
              </a:rPr>
              <a:t>title</a:t>
            </a:r>
            <a:r>
              <a:rPr lang="es-ES" dirty="0">
                <a:latin typeface="DejaVu Sans"/>
              </a:rPr>
              <a:t> </a:t>
            </a:r>
            <a:r>
              <a:rPr lang="es-ES" dirty="0" err="1">
                <a:latin typeface="DejaVu Sans"/>
              </a:rPr>
              <a:t>text</a:t>
            </a:r>
            <a:r>
              <a:rPr lang="es-ES" dirty="0">
                <a:latin typeface="DejaVu Sans"/>
              </a:rPr>
              <a:t> </a:t>
            </a:r>
            <a:r>
              <a:rPr lang="es-ES" dirty="0" err="1">
                <a:latin typeface="DejaVu Sans"/>
              </a:rPr>
              <a:t>format</a:t>
            </a:r>
            <a:endParaRPr dirty="0"/>
          </a:p>
        </p:txBody>
      </p:sp>
      <p:sp>
        <p:nvSpPr>
          <p:cNvPr id="3" name="PlaceHolder 4"/>
          <p:cNvSpPr>
            <a:spLocks noGrp="1"/>
          </p:cNvSpPr>
          <p:nvPr>
            <p:ph type="body"/>
          </p:nvPr>
        </p:nvSpPr>
        <p:spPr>
          <a:xfrm>
            <a:off x="503640" y="1769400"/>
            <a:ext cx="9069120" cy="4385880"/>
          </a:xfrm>
          <a:prstGeom prst="rect">
            <a:avLst/>
          </a:prstGeom>
        </p:spPr>
        <p:txBody>
          <a:bodyPr lIns="0" tIns="0" rIns="0" bIns="0"/>
          <a:lstStyle/>
          <a:p>
            <a:pPr>
              <a:buSzPct val="45000"/>
              <a:buFont typeface="StarSymbol"/>
              <a:buChar char=""/>
            </a:pPr>
            <a:r>
              <a:rPr lang="es-ES" sz="3200" dirty="0" err="1">
                <a:latin typeface="DejaVu Sans"/>
              </a:rPr>
              <a:t>Click</a:t>
            </a:r>
            <a:r>
              <a:rPr lang="es-ES" sz="3200" dirty="0">
                <a:latin typeface="DejaVu Sans"/>
              </a:rPr>
              <a:t> to </a:t>
            </a:r>
            <a:r>
              <a:rPr lang="es-ES" sz="3200" dirty="0" err="1">
                <a:latin typeface="DejaVu Sans"/>
              </a:rPr>
              <a:t>edit</a:t>
            </a:r>
            <a:r>
              <a:rPr lang="es-ES" sz="3200" dirty="0">
                <a:latin typeface="DejaVu Sans"/>
              </a:rPr>
              <a:t> </a:t>
            </a:r>
            <a:r>
              <a:rPr lang="es-ES" sz="3200" dirty="0" err="1">
                <a:latin typeface="DejaVu Sans"/>
              </a:rPr>
              <a:t>the</a:t>
            </a:r>
            <a:r>
              <a:rPr lang="es-ES" sz="3200" dirty="0">
                <a:latin typeface="DejaVu Sans"/>
              </a:rPr>
              <a:t> </a:t>
            </a:r>
            <a:r>
              <a:rPr lang="es-ES" sz="3200" dirty="0" err="1">
                <a:latin typeface="DejaVu Sans"/>
              </a:rPr>
              <a:t>outline</a:t>
            </a:r>
            <a:r>
              <a:rPr lang="es-ES" sz="3200" dirty="0">
                <a:latin typeface="DejaVu Sans"/>
              </a:rPr>
              <a:t> </a:t>
            </a:r>
            <a:r>
              <a:rPr lang="es-ES" sz="3200" dirty="0" err="1">
                <a:latin typeface="DejaVu Sans"/>
              </a:rPr>
              <a:t>text</a:t>
            </a:r>
            <a:r>
              <a:rPr lang="es-ES" sz="3200" dirty="0">
                <a:latin typeface="DejaVu Sans"/>
              </a:rPr>
              <a:t> </a:t>
            </a:r>
            <a:r>
              <a:rPr lang="es-ES" sz="3200" dirty="0" err="1">
                <a:latin typeface="DejaVu Sans"/>
              </a:rPr>
              <a:t>format</a:t>
            </a:r>
            <a:endParaRPr dirty="0"/>
          </a:p>
          <a:p>
            <a:pPr lvl="1">
              <a:buSzPct val="75000"/>
              <a:buFont typeface="StarSymbol"/>
              <a:buChar char=""/>
            </a:pPr>
            <a:r>
              <a:rPr lang="es-ES" sz="2800" dirty="0" err="1">
                <a:latin typeface="DejaVu Sans"/>
              </a:rPr>
              <a:t>Second</a:t>
            </a:r>
            <a:r>
              <a:rPr lang="es-ES" sz="2800" dirty="0">
                <a:latin typeface="DejaVu Sans"/>
              </a:rPr>
              <a:t> </a:t>
            </a:r>
            <a:r>
              <a:rPr lang="es-ES" sz="2800" dirty="0" err="1">
                <a:latin typeface="DejaVu Sans"/>
              </a:rPr>
              <a:t>Outline</a:t>
            </a:r>
            <a:r>
              <a:rPr lang="es-ES" sz="2800" dirty="0">
                <a:latin typeface="DejaVu Sans"/>
              </a:rPr>
              <a:t> </a:t>
            </a:r>
            <a:r>
              <a:rPr lang="es-ES" sz="2800" dirty="0" err="1">
                <a:latin typeface="DejaVu Sans"/>
              </a:rPr>
              <a:t>Level</a:t>
            </a:r>
            <a:endParaRPr dirty="0"/>
          </a:p>
          <a:p>
            <a:pPr lvl="2">
              <a:buSzPct val="45000"/>
              <a:buFont typeface="StarSymbol"/>
              <a:buChar char=""/>
            </a:pPr>
            <a:r>
              <a:rPr lang="es-ES" sz="2400" dirty="0" err="1">
                <a:latin typeface="DejaVu Sans"/>
              </a:rPr>
              <a:t>Third</a:t>
            </a:r>
            <a:r>
              <a:rPr lang="es-ES" sz="2400" dirty="0">
                <a:latin typeface="DejaVu Sans"/>
              </a:rPr>
              <a:t> </a:t>
            </a:r>
            <a:r>
              <a:rPr lang="es-ES" sz="2400" dirty="0" err="1">
                <a:latin typeface="DejaVu Sans"/>
              </a:rPr>
              <a:t>Outline</a:t>
            </a:r>
            <a:r>
              <a:rPr lang="es-ES" sz="2400" dirty="0">
                <a:latin typeface="DejaVu Sans"/>
              </a:rPr>
              <a:t> </a:t>
            </a:r>
            <a:r>
              <a:rPr lang="es-ES" sz="2400" dirty="0" err="1">
                <a:latin typeface="DejaVu Sans"/>
              </a:rPr>
              <a:t>Level</a:t>
            </a:r>
            <a:endParaRPr dirty="0"/>
          </a:p>
          <a:p>
            <a:pPr lvl="3">
              <a:buSzPct val="75000"/>
              <a:buFont typeface="StarSymbol"/>
              <a:buChar char=""/>
            </a:pPr>
            <a:r>
              <a:rPr lang="es-ES" sz="2000" dirty="0" err="1">
                <a:latin typeface="DejaVu Sans"/>
              </a:rPr>
              <a:t>Fourth</a:t>
            </a:r>
            <a:r>
              <a:rPr lang="es-ES" sz="2000" dirty="0">
                <a:latin typeface="DejaVu Sans"/>
              </a:rPr>
              <a:t> </a:t>
            </a:r>
            <a:r>
              <a:rPr lang="es-ES" sz="2000" dirty="0" err="1">
                <a:latin typeface="DejaVu Sans"/>
              </a:rPr>
              <a:t>Outline</a:t>
            </a:r>
            <a:r>
              <a:rPr lang="es-ES" sz="2000" dirty="0">
                <a:latin typeface="DejaVu Sans"/>
              </a:rPr>
              <a:t> </a:t>
            </a:r>
            <a:r>
              <a:rPr lang="es-ES" sz="2000" dirty="0" err="1">
                <a:latin typeface="DejaVu Sans"/>
              </a:rPr>
              <a:t>Level</a:t>
            </a:r>
            <a:endParaRPr dirty="0"/>
          </a:p>
          <a:p>
            <a:pPr lvl="4">
              <a:buSzPct val="45000"/>
              <a:buFont typeface="StarSymbol"/>
              <a:buChar char=""/>
            </a:pPr>
            <a:r>
              <a:rPr lang="es-ES" sz="2000" dirty="0" err="1">
                <a:latin typeface="DejaVu Sans"/>
              </a:rPr>
              <a:t>Fifth</a:t>
            </a:r>
            <a:r>
              <a:rPr lang="es-ES" sz="2000" dirty="0">
                <a:latin typeface="DejaVu Sans"/>
              </a:rPr>
              <a:t> </a:t>
            </a:r>
            <a:r>
              <a:rPr lang="es-ES" sz="2000" dirty="0" err="1">
                <a:latin typeface="DejaVu Sans"/>
              </a:rPr>
              <a:t>Outline</a:t>
            </a:r>
            <a:r>
              <a:rPr lang="es-ES" sz="2000" dirty="0">
                <a:latin typeface="DejaVu Sans"/>
              </a:rPr>
              <a:t> </a:t>
            </a:r>
            <a:r>
              <a:rPr lang="es-ES" sz="2000" dirty="0" err="1">
                <a:latin typeface="DejaVu Sans"/>
              </a:rPr>
              <a:t>Level</a:t>
            </a:r>
            <a:endParaRPr dirty="0"/>
          </a:p>
          <a:p>
            <a:pPr lvl="5">
              <a:buSzPct val="45000"/>
              <a:buFont typeface="StarSymbol"/>
              <a:buChar char=""/>
            </a:pPr>
            <a:r>
              <a:rPr lang="es-ES" sz="2000" dirty="0" err="1">
                <a:latin typeface="DejaVu Sans"/>
              </a:rPr>
              <a:t>Sixth</a:t>
            </a:r>
            <a:r>
              <a:rPr lang="es-ES" sz="2000" dirty="0">
                <a:latin typeface="DejaVu Sans"/>
              </a:rPr>
              <a:t> </a:t>
            </a:r>
            <a:r>
              <a:rPr lang="es-ES" sz="2000" dirty="0" err="1">
                <a:latin typeface="DejaVu Sans"/>
              </a:rPr>
              <a:t>Outline</a:t>
            </a:r>
            <a:r>
              <a:rPr lang="es-ES" sz="2000" dirty="0">
                <a:latin typeface="DejaVu Sans"/>
              </a:rPr>
              <a:t> </a:t>
            </a:r>
            <a:r>
              <a:rPr lang="es-ES" sz="2000" dirty="0" err="1">
                <a:latin typeface="DejaVu Sans"/>
              </a:rPr>
              <a:t>Level</a:t>
            </a:r>
            <a:endParaRPr dirty="0"/>
          </a:p>
          <a:p>
            <a:pPr lvl="6">
              <a:buSzPct val="45000"/>
              <a:buFont typeface="StarSymbol"/>
              <a:buChar char=""/>
            </a:pPr>
            <a:r>
              <a:rPr lang="es-ES" sz="2000" dirty="0" err="1">
                <a:latin typeface="DejaVu Sans"/>
              </a:rPr>
              <a:t>Seventh</a:t>
            </a:r>
            <a:r>
              <a:rPr lang="es-ES" sz="2000" dirty="0">
                <a:latin typeface="DejaVu Sans"/>
              </a:rPr>
              <a:t> </a:t>
            </a:r>
            <a:r>
              <a:rPr lang="es-ES" sz="2000" dirty="0" err="1">
                <a:latin typeface="DejaVu Sans"/>
              </a:rPr>
              <a:t>Outline</a:t>
            </a:r>
            <a:r>
              <a:rPr lang="es-ES" sz="2000" dirty="0">
                <a:latin typeface="DejaVu Sans"/>
              </a:rPr>
              <a:t> </a:t>
            </a:r>
            <a:r>
              <a:rPr lang="es-ES" sz="2000" dirty="0" err="1">
                <a:latin typeface="DejaVu Sans"/>
              </a:rPr>
              <a:t>Level</a:t>
            </a:r>
            <a:endParaRPr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iming>
    <p:tnLst>
      <p:par>
        <p:cTn id="1" dur="indefinite" restart="never" nodeType="tmRoot"/>
      </p:par>
    </p:tnLst>
  </p:timing>
  <p:txStyles>
    <p:titleStyle>
      <a:lvl1pPr>
        <a:defRPr>
          <a:latin typeface="Gill Sans MT" panose="020B0502020104020203" pitchFamily="34" charset="0"/>
        </a:defRPr>
      </a:lvl1pPr>
    </p:titleStyle>
    <p:bodyStyle>
      <a:lvl1pPr>
        <a:defRPr>
          <a:latin typeface="Gill Sans MT" panose="020B0502020104020203" pitchFamily="34" charset="0"/>
        </a:defRPr>
      </a:lvl1pPr>
      <a:lvl2pPr>
        <a:defRPr>
          <a:latin typeface="Gill Sans MT" panose="020B0502020104020203" pitchFamily="34" charset="0"/>
        </a:defRPr>
      </a:lvl2pPr>
      <a:lvl3pPr>
        <a:defRPr>
          <a:latin typeface="Gill Sans MT" panose="020B0502020104020203" pitchFamily="34" charset="0"/>
        </a:defRPr>
      </a:lvl3pPr>
      <a:lvl4pPr>
        <a:defRPr>
          <a:latin typeface="Gill Sans MT" panose="020B0502020104020203" pitchFamily="34" charset="0"/>
        </a:defRPr>
      </a:lvl4pPr>
      <a:lvl5pPr>
        <a:defRPr>
          <a:latin typeface="Gill Sans MT" panose="020B0502020104020203" pitchFamily="34" charset="0"/>
        </a:defRPr>
      </a:lvl5pPr>
      <a:lvl6pPr>
        <a:defRPr>
          <a:latin typeface="Gill Sans MT" panose="020B0502020104020203" pitchFamily="34" charset="0"/>
        </a:defRPr>
      </a:lvl6pPr>
      <a:lvl7pPr>
        <a:defRPr>
          <a:latin typeface="Gill Sans MT" panose="020B0502020104020203" pitchFamily="34" charset="0"/>
        </a:defRPr>
      </a:lvl7pPr>
    </p:bodyStyle>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3.png"/><Relationship Id="rId5" Type="http://schemas.openxmlformats.org/officeDocument/2006/relationships/hyperlink" Target="https://www.youtube.com/watch?v=ZdackF2H7Qc" TargetMode="External"/><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CustomShape 1"/>
          <p:cNvSpPr/>
          <p:nvPr/>
        </p:nvSpPr>
        <p:spPr>
          <a:xfrm>
            <a:off x="456840" y="1600560"/>
            <a:ext cx="9139320" cy="5487120"/>
          </a:xfrm>
          <a:prstGeom prst="rect">
            <a:avLst/>
          </a:prstGeom>
          <a:noFill/>
          <a:ln>
            <a:noFill/>
          </a:ln>
        </p:spPr>
        <p:txBody>
          <a:bodyPr lIns="0" tIns="0" rIns="90000" bIns="45000" anchor="ctr"/>
          <a:lstStyle/>
          <a:p>
            <a:pPr>
              <a:lnSpc>
                <a:spcPct val="120000"/>
              </a:lnSpc>
            </a:pPr>
            <a:endParaRPr dirty="0"/>
          </a:p>
          <a:p>
            <a:pPr>
              <a:lnSpc>
                <a:spcPct val="120000"/>
              </a:lnSpc>
            </a:pPr>
            <a:r>
              <a:rPr lang="es-ES" sz="3200" dirty="0">
                <a:solidFill>
                  <a:srgbClr val="800000"/>
                </a:solidFill>
                <a:latin typeface="Gill Sans MT"/>
                <a:ea typeface="DejaVu Sans"/>
              </a:rPr>
              <a:t>Eric M. </a:t>
            </a:r>
            <a:r>
              <a:rPr lang="es-ES" sz="3200" dirty="0" err="1">
                <a:solidFill>
                  <a:srgbClr val="800000"/>
                </a:solidFill>
                <a:latin typeface="Gill Sans MT"/>
                <a:ea typeface="DejaVu Sans"/>
              </a:rPr>
              <a:t>Fink</a:t>
            </a:r>
            <a:endParaRPr dirty="0">
              <a:latin typeface="Gill Sans MT"/>
            </a:endParaRPr>
          </a:p>
          <a:p>
            <a:pPr>
              <a:lnSpc>
                <a:spcPct val="120000"/>
              </a:lnSpc>
            </a:pPr>
            <a:r>
              <a:rPr lang="es-ES" sz="3200" dirty="0" err="1">
                <a:solidFill>
                  <a:srgbClr val="800000"/>
                </a:solidFill>
                <a:latin typeface="Gill Sans MT"/>
                <a:ea typeface="DejaVu Sans"/>
              </a:rPr>
              <a:t>November</a:t>
            </a:r>
            <a:r>
              <a:rPr lang="es-ES" sz="3200" dirty="0">
                <a:solidFill>
                  <a:srgbClr val="800000"/>
                </a:solidFill>
                <a:latin typeface="Gill Sans MT"/>
                <a:ea typeface="DejaVu Sans"/>
              </a:rPr>
              <a:t> 7, 2014</a:t>
            </a:r>
            <a:endParaRPr dirty="0">
              <a:latin typeface="Gill Sans MT"/>
            </a:endParaRPr>
          </a:p>
        </p:txBody>
      </p:sp>
    </p:spTree>
  </p:cSld>
  <p:clrMapOvr>
    <a:masterClrMapping/>
  </p:clrMapOvr>
  <p:timing>
    <p:tnLst>
      <p:par>
        <p:cTn id="1" dur="indefinite" restart="never" nodeType="tmRoot">
          <p:childTnLst>
            <p:seq>
              <p:cTn id="2" nodeType="mainSeq">
                <p:childTnLst>
                  <p:par>
                    <p:cTn id="3" fill="freeze">
                      <p:stCondLst>
                        <p:cond delay="indefinite"/>
                      </p:stCond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CustomShape 1"/>
          <p:cNvSpPr/>
          <p:nvPr/>
        </p:nvSpPr>
        <p:spPr>
          <a:xfrm>
            <a:off x="456840" y="2286000"/>
            <a:ext cx="8682480" cy="5028840"/>
          </a:xfrm>
          <a:prstGeom prst="rect">
            <a:avLst/>
          </a:prstGeom>
          <a:noFill/>
          <a:ln>
            <a:noFill/>
          </a:ln>
        </p:spPr>
        <p:txBody>
          <a:bodyPr lIns="0" tIns="0" rIns="90000" bIns="45000"/>
          <a:lstStyle/>
          <a:p>
            <a:pPr>
              <a:lnSpc>
                <a:spcPct val="130000"/>
              </a:lnSpc>
            </a:pPr>
            <a:r>
              <a:rPr lang="es-ES" sz="3200" dirty="0">
                <a:solidFill>
                  <a:srgbClr val="800000"/>
                </a:solidFill>
                <a:latin typeface="Gill Sans MT"/>
                <a:ea typeface="DejaVu Sans"/>
              </a:rPr>
              <a:t>Federal </a:t>
            </a:r>
            <a:r>
              <a:rPr lang="es-ES" sz="3200" dirty="0" err="1">
                <a:solidFill>
                  <a:srgbClr val="800000"/>
                </a:solidFill>
                <a:latin typeface="Gill Sans MT"/>
                <a:ea typeface="DejaVu Sans"/>
              </a:rPr>
              <a:t>Trade</a:t>
            </a:r>
            <a:r>
              <a:rPr lang="es-ES" sz="3200" dirty="0">
                <a:solidFill>
                  <a:srgbClr val="800000"/>
                </a:solidFill>
                <a:latin typeface="Gill Sans MT"/>
                <a:ea typeface="DejaVu Sans"/>
              </a:rPr>
              <a:t> </a:t>
            </a:r>
            <a:r>
              <a:rPr lang="es-ES" sz="3200" dirty="0" err="1">
                <a:solidFill>
                  <a:srgbClr val="800000"/>
                </a:solidFill>
                <a:latin typeface="Gill Sans MT"/>
                <a:ea typeface="DejaVu Sans"/>
              </a:rPr>
              <a:t>Commission</a:t>
            </a:r>
            <a:r>
              <a:rPr lang="es-ES" sz="3200" dirty="0">
                <a:solidFill>
                  <a:srgbClr val="800000"/>
                </a:solidFill>
                <a:latin typeface="Gill Sans MT"/>
                <a:ea typeface="DejaVu Sans"/>
              </a:rPr>
              <a:t> </a:t>
            </a:r>
            <a:r>
              <a:rPr lang="es-ES" sz="3200" dirty="0" err="1">
                <a:solidFill>
                  <a:srgbClr val="800000"/>
                </a:solidFill>
                <a:latin typeface="Gill Sans MT"/>
                <a:ea typeface="DejaVu Sans"/>
              </a:rPr>
              <a:t>Act</a:t>
            </a:r>
            <a:endParaRPr dirty="0">
              <a:latin typeface="Gill Sans MT"/>
            </a:endParaRPr>
          </a:p>
          <a:p>
            <a:pPr>
              <a:lnSpc>
                <a:spcPct val="130000"/>
              </a:lnSpc>
            </a:pPr>
            <a:r>
              <a:rPr lang="es-ES" sz="2400" dirty="0" err="1">
                <a:solidFill>
                  <a:srgbClr val="800000"/>
                </a:solidFill>
                <a:latin typeface="Gill Sans MT"/>
                <a:ea typeface="DejaVu Sans"/>
              </a:rPr>
              <a:t>Unfair</a:t>
            </a:r>
            <a:r>
              <a:rPr lang="es-ES" sz="2400" dirty="0">
                <a:solidFill>
                  <a:srgbClr val="800000"/>
                </a:solidFill>
                <a:latin typeface="Gill Sans MT"/>
                <a:ea typeface="DejaVu Sans"/>
              </a:rPr>
              <a:t> </a:t>
            </a:r>
            <a:r>
              <a:rPr lang="es-ES" sz="2400" dirty="0" err="1">
                <a:solidFill>
                  <a:srgbClr val="800000"/>
                </a:solidFill>
                <a:latin typeface="Gill Sans MT"/>
                <a:ea typeface="DejaVu Sans"/>
              </a:rPr>
              <a:t>methods</a:t>
            </a:r>
            <a:r>
              <a:rPr lang="es-ES" sz="2400" dirty="0">
                <a:solidFill>
                  <a:srgbClr val="800000"/>
                </a:solidFill>
                <a:latin typeface="Gill Sans MT"/>
                <a:ea typeface="DejaVu Sans"/>
              </a:rPr>
              <a:t> of </a:t>
            </a:r>
            <a:r>
              <a:rPr lang="es-ES" sz="2400" dirty="0" err="1">
                <a:solidFill>
                  <a:srgbClr val="800000"/>
                </a:solidFill>
                <a:latin typeface="Gill Sans MT"/>
                <a:ea typeface="DejaVu Sans"/>
              </a:rPr>
              <a:t>competition</a:t>
            </a:r>
            <a:r>
              <a:rPr lang="es-ES" sz="2400" dirty="0">
                <a:solidFill>
                  <a:srgbClr val="800000"/>
                </a:solidFill>
                <a:latin typeface="Gill Sans MT"/>
                <a:ea typeface="DejaVu Sans"/>
              </a:rPr>
              <a:t> in </a:t>
            </a:r>
            <a:r>
              <a:rPr lang="es-ES" sz="2400" dirty="0" err="1">
                <a:solidFill>
                  <a:srgbClr val="800000"/>
                </a:solidFill>
                <a:latin typeface="Gill Sans MT"/>
                <a:ea typeface="DejaVu Sans"/>
              </a:rPr>
              <a:t>or</a:t>
            </a:r>
            <a:r>
              <a:rPr lang="es-ES" sz="2400" dirty="0">
                <a:solidFill>
                  <a:srgbClr val="800000"/>
                </a:solidFill>
                <a:latin typeface="Gill Sans MT"/>
                <a:ea typeface="DejaVu Sans"/>
              </a:rPr>
              <a:t> </a:t>
            </a:r>
            <a:r>
              <a:rPr lang="es-ES" sz="2400" dirty="0" err="1">
                <a:solidFill>
                  <a:srgbClr val="800000"/>
                </a:solidFill>
                <a:latin typeface="Gill Sans MT"/>
                <a:ea typeface="DejaVu Sans"/>
              </a:rPr>
              <a:t>affecting</a:t>
            </a:r>
            <a:r>
              <a:rPr lang="es-ES" sz="2400" dirty="0">
                <a:solidFill>
                  <a:srgbClr val="800000"/>
                </a:solidFill>
                <a:latin typeface="Gill Sans MT"/>
                <a:ea typeface="DejaVu Sans"/>
              </a:rPr>
              <a:t> </a:t>
            </a:r>
            <a:r>
              <a:rPr lang="es-ES" sz="2400" dirty="0" err="1">
                <a:solidFill>
                  <a:srgbClr val="800000"/>
                </a:solidFill>
                <a:latin typeface="Gill Sans MT"/>
                <a:ea typeface="DejaVu Sans"/>
              </a:rPr>
              <a:t>commerce</a:t>
            </a:r>
            <a:r>
              <a:rPr lang="es-ES" sz="2400" dirty="0">
                <a:solidFill>
                  <a:srgbClr val="800000"/>
                </a:solidFill>
                <a:latin typeface="Gill Sans MT"/>
                <a:ea typeface="DejaVu Sans"/>
              </a:rPr>
              <a:t>, and </a:t>
            </a:r>
            <a:r>
              <a:rPr lang="es-ES" sz="2400" dirty="0" err="1">
                <a:solidFill>
                  <a:srgbClr val="800000"/>
                </a:solidFill>
                <a:latin typeface="Gill Sans MT"/>
                <a:ea typeface="DejaVu Sans"/>
              </a:rPr>
              <a:t>unfair</a:t>
            </a:r>
            <a:r>
              <a:rPr lang="es-ES" sz="2400" dirty="0">
                <a:solidFill>
                  <a:srgbClr val="800000"/>
                </a:solidFill>
                <a:latin typeface="Gill Sans MT"/>
                <a:ea typeface="DejaVu Sans"/>
              </a:rPr>
              <a:t> </a:t>
            </a:r>
            <a:r>
              <a:rPr lang="es-ES" sz="2400" dirty="0" err="1">
                <a:solidFill>
                  <a:srgbClr val="800000"/>
                </a:solidFill>
                <a:latin typeface="Gill Sans MT"/>
                <a:ea typeface="DejaVu Sans"/>
              </a:rPr>
              <a:t>or</a:t>
            </a:r>
            <a:r>
              <a:rPr lang="es-ES" sz="2400" dirty="0">
                <a:solidFill>
                  <a:srgbClr val="800000"/>
                </a:solidFill>
                <a:latin typeface="Gill Sans MT"/>
                <a:ea typeface="DejaVu Sans"/>
              </a:rPr>
              <a:t> </a:t>
            </a:r>
            <a:r>
              <a:rPr lang="es-ES" sz="2400" dirty="0" err="1">
                <a:solidFill>
                  <a:srgbClr val="800000"/>
                </a:solidFill>
                <a:latin typeface="Gill Sans MT"/>
                <a:ea typeface="DejaVu Sans"/>
              </a:rPr>
              <a:t>deceptive</a:t>
            </a:r>
            <a:r>
              <a:rPr lang="es-ES" sz="2400" dirty="0">
                <a:solidFill>
                  <a:srgbClr val="800000"/>
                </a:solidFill>
                <a:latin typeface="Gill Sans MT"/>
                <a:ea typeface="DejaVu Sans"/>
              </a:rPr>
              <a:t> </a:t>
            </a:r>
            <a:r>
              <a:rPr lang="es-ES" sz="2400" dirty="0" err="1">
                <a:solidFill>
                  <a:srgbClr val="800000"/>
                </a:solidFill>
                <a:latin typeface="Gill Sans MT"/>
                <a:ea typeface="DejaVu Sans"/>
              </a:rPr>
              <a:t>acts</a:t>
            </a:r>
            <a:r>
              <a:rPr lang="es-ES" sz="2400" dirty="0">
                <a:solidFill>
                  <a:srgbClr val="800000"/>
                </a:solidFill>
                <a:latin typeface="Gill Sans MT"/>
                <a:ea typeface="DejaVu Sans"/>
              </a:rPr>
              <a:t> </a:t>
            </a:r>
            <a:r>
              <a:rPr lang="es-ES" sz="2400" dirty="0" err="1">
                <a:solidFill>
                  <a:srgbClr val="800000"/>
                </a:solidFill>
                <a:latin typeface="Gill Sans MT"/>
                <a:ea typeface="DejaVu Sans"/>
              </a:rPr>
              <a:t>or</a:t>
            </a:r>
            <a:r>
              <a:rPr lang="es-ES" sz="2400" dirty="0">
                <a:solidFill>
                  <a:srgbClr val="800000"/>
                </a:solidFill>
                <a:latin typeface="Gill Sans MT"/>
                <a:ea typeface="DejaVu Sans"/>
              </a:rPr>
              <a:t> </a:t>
            </a:r>
            <a:r>
              <a:rPr lang="es-ES" sz="2400" dirty="0" err="1">
                <a:solidFill>
                  <a:srgbClr val="800000"/>
                </a:solidFill>
                <a:latin typeface="Gill Sans MT"/>
                <a:ea typeface="DejaVu Sans"/>
              </a:rPr>
              <a:t>practices</a:t>
            </a:r>
            <a:r>
              <a:rPr lang="es-ES" sz="2400" dirty="0">
                <a:solidFill>
                  <a:srgbClr val="800000"/>
                </a:solidFill>
                <a:latin typeface="Gill Sans MT"/>
                <a:ea typeface="DejaVu Sans"/>
              </a:rPr>
              <a:t> in </a:t>
            </a:r>
            <a:r>
              <a:rPr lang="es-ES" sz="2400" dirty="0" err="1">
                <a:solidFill>
                  <a:srgbClr val="800000"/>
                </a:solidFill>
                <a:latin typeface="Gill Sans MT"/>
                <a:ea typeface="DejaVu Sans"/>
              </a:rPr>
              <a:t>or</a:t>
            </a:r>
            <a:r>
              <a:rPr lang="es-ES" sz="2400" dirty="0">
                <a:solidFill>
                  <a:srgbClr val="800000"/>
                </a:solidFill>
                <a:latin typeface="Gill Sans MT"/>
                <a:ea typeface="DejaVu Sans"/>
              </a:rPr>
              <a:t> </a:t>
            </a:r>
            <a:r>
              <a:rPr lang="es-ES" sz="2400" dirty="0" err="1">
                <a:solidFill>
                  <a:srgbClr val="800000"/>
                </a:solidFill>
                <a:latin typeface="Gill Sans MT"/>
                <a:ea typeface="DejaVu Sans"/>
              </a:rPr>
              <a:t>affecting</a:t>
            </a:r>
            <a:r>
              <a:rPr lang="es-ES" sz="2400" dirty="0">
                <a:solidFill>
                  <a:srgbClr val="800000"/>
                </a:solidFill>
                <a:latin typeface="Gill Sans MT"/>
                <a:ea typeface="DejaVu Sans"/>
              </a:rPr>
              <a:t> </a:t>
            </a:r>
            <a:r>
              <a:rPr lang="es-ES" sz="2400" dirty="0" err="1">
                <a:solidFill>
                  <a:srgbClr val="800000"/>
                </a:solidFill>
                <a:latin typeface="Gill Sans MT"/>
                <a:ea typeface="DejaVu Sans"/>
              </a:rPr>
              <a:t>commerce</a:t>
            </a:r>
            <a:r>
              <a:rPr lang="es-ES" sz="2400" dirty="0">
                <a:solidFill>
                  <a:srgbClr val="800000"/>
                </a:solidFill>
                <a:latin typeface="Gill Sans MT"/>
                <a:ea typeface="DejaVu Sans"/>
              </a:rPr>
              <a:t>, are </a:t>
            </a:r>
            <a:r>
              <a:rPr lang="es-ES" sz="2400" dirty="0" err="1">
                <a:solidFill>
                  <a:srgbClr val="800000"/>
                </a:solidFill>
                <a:latin typeface="Gill Sans MT"/>
                <a:ea typeface="DejaVu Sans"/>
              </a:rPr>
              <a:t>hereby</a:t>
            </a:r>
            <a:r>
              <a:rPr lang="es-ES" sz="2400" dirty="0">
                <a:solidFill>
                  <a:srgbClr val="800000"/>
                </a:solidFill>
                <a:latin typeface="Gill Sans MT"/>
                <a:ea typeface="DejaVu Sans"/>
              </a:rPr>
              <a:t> </a:t>
            </a:r>
            <a:r>
              <a:rPr lang="es-ES" sz="2400" dirty="0" err="1">
                <a:solidFill>
                  <a:srgbClr val="800000"/>
                </a:solidFill>
                <a:latin typeface="Gill Sans MT"/>
                <a:ea typeface="DejaVu Sans"/>
              </a:rPr>
              <a:t>declared</a:t>
            </a:r>
            <a:r>
              <a:rPr lang="es-ES" sz="2400" dirty="0">
                <a:solidFill>
                  <a:srgbClr val="800000"/>
                </a:solidFill>
                <a:latin typeface="Gill Sans MT"/>
                <a:ea typeface="DejaVu Sans"/>
              </a:rPr>
              <a:t> </a:t>
            </a:r>
            <a:r>
              <a:rPr lang="es-ES" sz="2400" dirty="0" err="1">
                <a:solidFill>
                  <a:srgbClr val="800000"/>
                </a:solidFill>
                <a:latin typeface="Gill Sans MT"/>
                <a:ea typeface="DejaVu Sans"/>
              </a:rPr>
              <a:t>unlawful</a:t>
            </a:r>
            <a:r>
              <a:rPr lang="es-ES" sz="2400" dirty="0">
                <a:solidFill>
                  <a:srgbClr val="800000"/>
                </a:solidFill>
                <a:latin typeface="Gill Sans MT"/>
                <a:ea typeface="DejaVu Sans"/>
              </a:rPr>
              <a:t>. </a:t>
            </a:r>
            <a:endParaRPr dirty="0">
              <a:latin typeface="Gill Sans MT"/>
            </a:endParaRPr>
          </a:p>
        </p:txBody>
      </p:sp>
    </p:spTree>
  </p:cSld>
  <p:clrMapOvr>
    <a:masterClrMapping/>
  </p:clrMapOvr>
  <p:timing>
    <p:tnLst>
      <p:par>
        <p:cTn id="1" dur="indefinite" restart="never" nodeType="tmRoot">
          <p:childTnLst>
            <p:seq>
              <p:cTn id="2" nodeType="mainSeq">
                <p:childTnLst>
                  <p:par>
                    <p:cTn id="3" fill="freeze">
                      <p:stCondLst>
                        <p:cond delay="indefinite"/>
                      </p:stCond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CustomShape 1"/>
          <p:cNvSpPr/>
          <p:nvPr/>
        </p:nvSpPr>
        <p:spPr>
          <a:xfrm>
            <a:off x="456840" y="2286000"/>
            <a:ext cx="8682480" cy="5028840"/>
          </a:xfrm>
          <a:prstGeom prst="rect">
            <a:avLst/>
          </a:prstGeom>
          <a:noFill/>
          <a:ln>
            <a:noFill/>
          </a:ln>
        </p:spPr>
        <p:txBody>
          <a:bodyPr lIns="0" tIns="0" rIns="90000" bIns="45000"/>
          <a:lstStyle/>
          <a:p>
            <a:pPr>
              <a:lnSpc>
                <a:spcPct val="130000"/>
              </a:lnSpc>
            </a:pPr>
            <a:r>
              <a:rPr lang="es-ES" sz="3200">
                <a:solidFill>
                  <a:srgbClr val="800000"/>
                </a:solidFill>
                <a:latin typeface="Gill Sans MT"/>
                <a:ea typeface="DejaVu Sans"/>
              </a:rPr>
              <a:t>NJ Consumer Fraud Act</a:t>
            </a:r>
            <a:endParaRPr>
              <a:latin typeface="Gill Sans MT"/>
            </a:endParaRPr>
          </a:p>
          <a:p>
            <a:pPr>
              <a:lnSpc>
                <a:spcPct val="130000"/>
              </a:lnSpc>
            </a:pPr>
            <a:r>
              <a:rPr lang="es-ES" sz="2400">
                <a:solidFill>
                  <a:srgbClr val="800000"/>
                </a:solidFill>
                <a:latin typeface="Gill Sans MT"/>
                <a:ea typeface="DejaVu Sans"/>
              </a:rPr>
              <a:t>[A]ny unconscionable commercial practice, deception, fraud, false pretense, false promise, misrepresentation, or the knowing, concealment, suppression, or omission of any material fact with intent that others rely upon such concealment, suppression or omission, in connection with the sale or advertisement of any merchandise or real estate, … whether or not any person has in fact been misled, deceived or damaged thereby, is declared to be an unlawful practice.</a:t>
            </a:r>
            <a:endParaRPr/>
          </a:p>
        </p:txBody>
      </p:sp>
    </p:spTree>
  </p:cSld>
  <p:clrMapOvr>
    <a:masterClrMapping/>
  </p:clrMapOvr>
  <p:timing>
    <p:tnLst>
      <p:par>
        <p:cTn id="1" dur="indefinite" restart="never" nodeType="tmRoot">
          <p:childTnLst>
            <p:seq>
              <p:cTn id="2" nodeType="mainSeq">
                <p:childTnLst>
                  <p:par>
                    <p:cTn id="3" fill="freeze">
                      <p:stCondLst>
                        <p:cond delay="indefinite"/>
                      </p:stCond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CustomShape 1"/>
          <p:cNvSpPr/>
          <p:nvPr/>
        </p:nvSpPr>
        <p:spPr>
          <a:xfrm>
            <a:off x="456840" y="2286000"/>
            <a:ext cx="8682480" cy="5028840"/>
          </a:xfrm>
          <a:prstGeom prst="rect">
            <a:avLst/>
          </a:prstGeom>
          <a:noFill/>
          <a:ln>
            <a:noFill/>
          </a:ln>
        </p:spPr>
        <p:txBody>
          <a:bodyPr lIns="0" tIns="0" rIns="90000" bIns="45000"/>
          <a:lstStyle/>
          <a:p>
            <a:pPr>
              <a:lnSpc>
                <a:spcPct val="130000"/>
              </a:lnSpc>
            </a:pPr>
            <a:r>
              <a:rPr lang="es-ES" sz="3200">
                <a:solidFill>
                  <a:srgbClr val="800000"/>
                </a:solidFill>
                <a:latin typeface="Gill Sans MT"/>
                <a:ea typeface="DejaVu Sans"/>
              </a:rPr>
              <a:t>Blowing Smoke</a:t>
            </a:r>
            <a:endParaRPr>
              <a:latin typeface="Gill Sans MT"/>
            </a:endParaRPr>
          </a:p>
          <a:p>
            <a:pPr>
              <a:lnSpc>
                <a:spcPct val="130000"/>
              </a:lnSpc>
            </a:pPr>
            <a:endParaRPr/>
          </a:p>
        </p:txBody>
      </p:sp>
      <p:sp>
        <p:nvSpPr>
          <p:cNvPr id="56" name="CustomShape 3"/>
          <p:cNvSpPr/>
          <p:nvPr/>
        </p:nvSpPr>
        <p:spPr>
          <a:xfrm>
            <a:off x="1695600" y="6553440"/>
            <a:ext cx="2973600" cy="703080"/>
          </a:xfrm>
          <a:prstGeom prst="rect">
            <a:avLst/>
          </a:prstGeom>
          <a:noFill/>
          <a:ln>
            <a:noFill/>
          </a:ln>
        </p:spPr>
      </p:sp>
      <p:pic>
        <p:nvPicPr>
          <p:cNvPr id="59" name="Picture 58"/>
          <p:cNvPicPr/>
          <p:nvPr/>
        </p:nvPicPr>
        <p:blipFill>
          <a:blip r:embed="rId3"/>
          <a:stretch>
            <a:fillRect/>
          </a:stretch>
        </p:blipFill>
        <p:spPr>
          <a:xfrm>
            <a:off x="3749040" y="3200400"/>
            <a:ext cx="2614680" cy="3657240"/>
          </a:xfrm>
          <a:prstGeom prst="rect">
            <a:avLst/>
          </a:prstGeom>
          <a:ln>
            <a:noFill/>
          </a:ln>
        </p:spPr>
      </p:pic>
    </p:spTree>
  </p:cSld>
  <p:clrMapOvr>
    <a:masterClrMapping/>
  </p:clrMapOvr>
  <p:timing>
    <p:tnLst>
      <p:par>
        <p:cTn id="1" dur="indefinite" restart="never" nodeType="tmRoot">
          <p:childTnLst>
            <p:seq>
              <p:cTn id="2" nodeType="mainSeq">
                <p:childTnLst>
                  <p:par>
                    <p:cTn id="3" fill="freeze">
                      <p:stCondLst>
                        <p:cond delay="indefinite"/>
                      </p:stCond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CustomShape 1"/>
          <p:cNvSpPr/>
          <p:nvPr/>
        </p:nvSpPr>
        <p:spPr>
          <a:xfrm>
            <a:off x="456840" y="2286000"/>
            <a:ext cx="8682480" cy="5028840"/>
          </a:xfrm>
          <a:prstGeom prst="rect">
            <a:avLst/>
          </a:prstGeom>
          <a:noFill/>
          <a:ln>
            <a:noFill/>
          </a:ln>
        </p:spPr>
        <p:txBody>
          <a:bodyPr lIns="0" tIns="0" rIns="90000" bIns="45000"/>
          <a:lstStyle/>
          <a:p>
            <a:pPr>
              <a:lnSpc>
                <a:spcPct val="130000"/>
              </a:lnSpc>
            </a:pPr>
            <a:r>
              <a:rPr lang="es-ES" sz="3200">
                <a:solidFill>
                  <a:srgbClr val="800000"/>
                </a:solidFill>
                <a:latin typeface="Gill Sans MT"/>
                <a:ea typeface="DejaVu Sans"/>
              </a:rPr>
              <a:t>Flight of Fancy</a:t>
            </a:r>
          </a:p>
          <a:p>
            <a:pPr>
              <a:lnSpc>
                <a:spcPct val="130000"/>
              </a:lnSpc>
            </a:pPr>
            <a:endParaRPr lang="es-ES" sz="3200">
              <a:solidFill>
                <a:srgbClr val="800000"/>
              </a:solidFill>
              <a:latin typeface="Gill Sans MT"/>
              <a:ea typeface="DejaVu Sans"/>
            </a:endParaRPr>
          </a:p>
          <a:p>
            <a:pPr>
              <a:lnSpc>
                <a:spcPct val="130000"/>
              </a:lnSpc>
            </a:pPr>
            <a:endParaRPr lang="es-ES" sz="3200">
              <a:solidFill>
                <a:srgbClr val="800000"/>
              </a:solidFill>
              <a:latin typeface="Gill Sans MT"/>
              <a:ea typeface="DejaVu Sans"/>
            </a:endParaRPr>
          </a:p>
          <a:p>
            <a:pPr algn="ctr">
              <a:lnSpc>
                <a:spcPct val="130000"/>
              </a:lnSpc>
            </a:pPr>
            <a:r>
              <a:rPr lang="es-ES" sz="9600">
                <a:latin typeface="Gill Sans MT"/>
                <a:cs typeface="Arial"/>
                <a:hlinkClick r:id="rId5"/>
              </a:rPr>
              <a:t>Pepsi Ad</a:t>
            </a:r>
            <a:endParaRPr sz="9600">
              <a:latin typeface="Gill Sans MT"/>
              <a:cs typeface="Arial"/>
              <a:hlinkClick r:id="rId5"/>
            </a:endParaRPr>
          </a:p>
        </p:txBody>
      </p:sp>
      <p:sp>
        <p:nvSpPr>
          <p:cNvPr id="62" name="CustomShape 3"/>
          <p:cNvSpPr/>
          <p:nvPr/>
        </p:nvSpPr>
        <p:spPr>
          <a:xfrm>
            <a:off x="1695600" y="6553440"/>
            <a:ext cx="2973600" cy="703080"/>
          </a:xfrm>
          <a:prstGeom prst="rect">
            <a:avLst/>
          </a:prstGeom>
          <a:noFill/>
          <a:ln>
            <a:noFill/>
          </a:ln>
        </p:spPr>
      </p:sp>
      <p:pic>
        <p:nvPicPr>
          <p:cNvPr id="3" name="PepsiAd.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828800" y="3200400"/>
            <a:ext cx="6507480" cy="3657600"/>
          </a:xfrm>
          <a:prstGeom prst="rect">
            <a:avLst/>
          </a:prstGeom>
        </p:spPr>
      </p:pic>
    </p:spTree>
  </p:cSld>
  <p:clrMapOvr>
    <a:masterClrMapping/>
  </p:clrMapOvr>
  <p:timing>
    <p:tnLst>
      <p:par>
        <p:cTn id="1" dur="indefinite" restart="never" nodeType="tmRoot">
          <p:childTnLst>
            <p:seq>
              <p:cTn id="2" nodeType="mainSeq">
                <p:childTnLst>
                  <p:par>
                    <p:cTn id="3" fill="freeze">
                      <p:stCondLst>
                        <p:cond delay="indefinite"/>
                      </p:stCondLst>
                    </p:cTn>
                  </p:par>
                </p:childTnLst>
              </p:cTn>
              <p:prevCondLst>
                <p:cond evt="onPrev" delay="0">
                  <p:tgtEl>
                    <p:sldTgt/>
                  </p:tgtEl>
                </p:cond>
              </p:prevCondLst>
              <p:nextCondLst>
                <p:cond evt="onNext" delay="0">
                  <p:tgtEl>
                    <p:sldTgt/>
                  </p:tgtEl>
                </p:cond>
              </p:nextCondLst>
            </p:seq>
            <p:seq concurrent="1" nextAc="seek">
              <p:cTn id="4" restart="whenNotActive" fill="hold" evtFilter="cancelBubble" nodeType="interactiveSeq">
                <p:stCondLst>
                  <p:cond evt="onClick" delay="0">
                    <p:tgtEl>
                      <p:spTgt spid="3"/>
                    </p:tgtEl>
                  </p:cond>
                </p:stCondLst>
                <p:endSync evt="end" delay="0">
                  <p:rtn val="all"/>
                </p:endSync>
                <p:childTnLst>
                  <p:par>
                    <p:cTn id="5" fill="hold">
                      <p:stCondLst>
                        <p:cond delay="0"/>
                      </p:stCondLst>
                      <p:childTnLst>
                        <p:par>
                          <p:cTn id="6" fill="hold">
                            <p:stCondLst>
                              <p:cond delay="0"/>
                            </p:stCondLst>
                            <p:childTnLst>
                              <p:par>
                                <p:cTn id="7" presetID="2" presetClass="mediacall" presetSubtype="0" fill="hold" nodeType="clickEffect">
                                  <p:stCondLst>
                                    <p:cond delay="0"/>
                                  </p:stCondLst>
                                  <p:childTnLst>
                                    <p:cmd type="call" cmd="togglePause">
                                      <p:cBhvr>
                                        <p:cTn id="8" dur="1" fill="hold"/>
                                        <p:tgtEl>
                                          <p:spTgt spid="3"/>
                                        </p:tgtEl>
                                      </p:cBhvr>
                                    </p:cmd>
                                  </p:childTnLst>
                                </p:cTn>
                              </p:par>
                            </p:childTnLst>
                          </p:cTn>
                        </p:par>
                      </p:childTnLst>
                    </p:cTn>
                  </p:par>
                </p:childTnLst>
              </p:cTn>
              <p:nextCondLst>
                <p:cond evt="onClick" delay="0">
                  <p:tgtEl>
                    <p:spTgt spid="3"/>
                  </p:tgtEl>
                </p:cond>
              </p:nextCondLst>
            </p:seq>
            <p:video>
              <p:cMediaNode vol="80000">
                <p:cTn id="9" fill="hold" display="0">
                  <p:stCondLst>
                    <p:cond delay="indefinite"/>
                  </p:stCondLst>
                </p:cTn>
                <p:tgtEl>
                  <p:spTgt spid="3"/>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CustomShape 1"/>
          <p:cNvSpPr/>
          <p:nvPr/>
        </p:nvSpPr>
        <p:spPr>
          <a:xfrm>
            <a:off x="456840" y="2286000"/>
            <a:ext cx="8682480" cy="5028840"/>
          </a:xfrm>
          <a:prstGeom prst="rect">
            <a:avLst/>
          </a:prstGeom>
          <a:noFill/>
          <a:ln>
            <a:noFill/>
          </a:ln>
        </p:spPr>
        <p:txBody>
          <a:bodyPr lIns="0" tIns="0" rIns="90000" bIns="45000"/>
          <a:lstStyle/>
          <a:p>
            <a:pPr>
              <a:lnSpc>
                <a:spcPct val="130000"/>
              </a:lnSpc>
            </a:pPr>
            <a:r>
              <a:rPr lang="es-ES" sz="3200">
                <a:solidFill>
                  <a:srgbClr val="800000"/>
                </a:solidFill>
                <a:latin typeface="Gill Sans MT"/>
                <a:ea typeface="DejaVu Sans"/>
              </a:rPr>
              <a:t>Cover Girl Cover Up</a:t>
            </a:r>
            <a:endParaRPr>
              <a:latin typeface="Gill Sans MT"/>
            </a:endParaRPr>
          </a:p>
          <a:p>
            <a:pPr>
              <a:lnSpc>
                <a:spcPct val="130000"/>
              </a:lnSpc>
            </a:pPr>
            <a:endParaRPr/>
          </a:p>
        </p:txBody>
      </p:sp>
      <p:sp>
        <p:nvSpPr>
          <p:cNvPr id="68" name="CustomShape 3"/>
          <p:cNvSpPr/>
          <p:nvPr/>
        </p:nvSpPr>
        <p:spPr>
          <a:xfrm>
            <a:off x="1695600" y="6553440"/>
            <a:ext cx="2973600" cy="703080"/>
          </a:xfrm>
          <a:prstGeom prst="rect">
            <a:avLst/>
          </a:prstGeom>
          <a:noFill/>
          <a:ln>
            <a:noFill/>
          </a:ln>
        </p:spPr>
      </p:sp>
      <p:pic>
        <p:nvPicPr>
          <p:cNvPr id="71" name="Picture 70"/>
          <p:cNvPicPr/>
          <p:nvPr/>
        </p:nvPicPr>
        <p:blipFill>
          <a:blip r:embed="rId3"/>
          <a:stretch>
            <a:fillRect/>
          </a:stretch>
        </p:blipFill>
        <p:spPr>
          <a:xfrm>
            <a:off x="2286000" y="3200400"/>
            <a:ext cx="5440320" cy="3657240"/>
          </a:xfrm>
          <a:prstGeom prst="rect">
            <a:avLst/>
          </a:prstGeom>
          <a:ln>
            <a:noFill/>
          </a:ln>
        </p:spPr>
      </p:pic>
    </p:spTree>
  </p:cSld>
  <p:clrMapOvr>
    <a:masterClrMapping/>
  </p:clrMapOvr>
  <p:timing>
    <p:tnLst>
      <p:par>
        <p:cTn id="1" dur="indefinite" restart="never" nodeType="tmRoot">
          <p:childTnLst>
            <p:seq>
              <p:cTn id="2" nodeType="mainSeq">
                <p:childTnLst>
                  <p:par>
                    <p:cTn id="3" fill="freeze">
                      <p:stCondLst>
                        <p:cond delay="indefinite"/>
                      </p:stCond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CustomShape 1"/>
          <p:cNvSpPr/>
          <p:nvPr/>
        </p:nvSpPr>
        <p:spPr>
          <a:xfrm>
            <a:off x="456840" y="2286000"/>
            <a:ext cx="8682480" cy="5028840"/>
          </a:xfrm>
          <a:prstGeom prst="rect">
            <a:avLst/>
          </a:prstGeom>
          <a:noFill/>
          <a:ln>
            <a:noFill/>
          </a:ln>
        </p:spPr>
        <p:txBody>
          <a:bodyPr lIns="0" tIns="0" rIns="90000" bIns="45000"/>
          <a:lstStyle/>
          <a:p>
            <a:pPr>
              <a:lnSpc>
                <a:spcPct val="130000"/>
              </a:lnSpc>
            </a:pPr>
            <a:r>
              <a:rPr lang="es-ES" sz="3200">
                <a:solidFill>
                  <a:srgbClr val="800000"/>
                </a:solidFill>
                <a:latin typeface="Gill Sans MT"/>
                <a:ea typeface="DejaVu Sans"/>
              </a:rPr>
              <a:t>Cover Girl Cover Up</a:t>
            </a:r>
            <a:endParaRPr>
              <a:latin typeface="Gill Sans MT"/>
            </a:endParaRPr>
          </a:p>
        </p:txBody>
      </p:sp>
      <p:sp>
        <p:nvSpPr>
          <p:cNvPr id="74" name="CustomShape 3"/>
          <p:cNvSpPr/>
          <p:nvPr/>
        </p:nvSpPr>
        <p:spPr>
          <a:xfrm>
            <a:off x="1695600" y="6553440"/>
            <a:ext cx="2973600" cy="703080"/>
          </a:xfrm>
          <a:prstGeom prst="rect">
            <a:avLst/>
          </a:prstGeom>
          <a:noFill/>
          <a:ln>
            <a:noFill/>
          </a:ln>
        </p:spPr>
      </p:sp>
      <p:pic>
        <p:nvPicPr>
          <p:cNvPr id="77" name="Picture 76"/>
          <p:cNvPicPr/>
          <p:nvPr/>
        </p:nvPicPr>
        <p:blipFill>
          <a:blip r:embed="rId3"/>
          <a:stretch>
            <a:fillRect/>
          </a:stretch>
        </p:blipFill>
        <p:spPr>
          <a:xfrm>
            <a:off x="3749040" y="3200400"/>
            <a:ext cx="2989800" cy="3657240"/>
          </a:xfrm>
          <a:prstGeom prst="rect">
            <a:avLst/>
          </a:prstGeom>
          <a:ln>
            <a:noFill/>
          </a:ln>
        </p:spPr>
      </p:pic>
    </p:spTree>
  </p:cSld>
  <p:clrMapOvr>
    <a:masterClrMapping/>
  </p:clrMapOvr>
  <p:timing>
    <p:tnLst>
      <p:par>
        <p:cTn id="1" dur="indefinite" restart="never" nodeType="tmRoot">
          <p:childTnLst>
            <p:seq>
              <p:cTn id="2" nodeType="mainSeq">
                <p:childTnLst>
                  <p:par>
                    <p:cTn id="3" fill="freeze">
                      <p:stCondLst>
                        <p:cond delay="indefinite"/>
                      </p:stCond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CustomShape 1"/>
          <p:cNvSpPr/>
          <p:nvPr/>
        </p:nvSpPr>
        <p:spPr>
          <a:xfrm>
            <a:off x="456840" y="2286000"/>
            <a:ext cx="8682480" cy="5028840"/>
          </a:xfrm>
          <a:prstGeom prst="rect">
            <a:avLst/>
          </a:prstGeom>
          <a:noFill/>
          <a:ln>
            <a:noFill/>
          </a:ln>
        </p:spPr>
        <p:txBody>
          <a:bodyPr lIns="0" tIns="0" rIns="90000" bIns="45000"/>
          <a:lstStyle/>
          <a:p>
            <a:pPr>
              <a:lnSpc>
                <a:spcPct val="130000"/>
              </a:lnSpc>
            </a:pPr>
            <a:r>
              <a:rPr lang="es-ES" sz="3200">
                <a:solidFill>
                  <a:srgbClr val="800000"/>
                </a:solidFill>
                <a:latin typeface="Gill Sans MT"/>
                <a:ea typeface="DejaVu Sans"/>
              </a:rPr>
              <a:t>Blowing Smoke II</a:t>
            </a:r>
            <a:endParaRPr>
              <a:latin typeface="Gill Sans MT"/>
            </a:endParaRPr>
          </a:p>
        </p:txBody>
      </p:sp>
      <p:sp>
        <p:nvSpPr>
          <p:cNvPr id="80" name="CustomShape 3"/>
          <p:cNvSpPr/>
          <p:nvPr/>
        </p:nvSpPr>
        <p:spPr>
          <a:xfrm>
            <a:off x="1695600" y="6553440"/>
            <a:ext cx="2973600" cy="703080"/>
          </a:xfrm>
          <a:prstGeom prst="rect">
            <a:avLst/>
          </a:prstGeom>
          <a:noFill/>
          <a:ln>
            <a:noFill/>
          </a:ln>
        </p:spPr>
      </p:sp>
      <p:sp>
        <p:nvSpPr>
          <p:cNvPr id="82" name="CustomShape 5"/>
          <p:cNvSpPr/>
          <p:nvPr/>
        </p:nvSpPr>
        <p:spPr>
          <a:xfrm>
            <a:off x="5794920" y="6174000"/>
            <a:ext cx="2539800" cy="758160"/>
          </a:xfrm>
          <a:prstGeom prst="rect">
            <a:avLst/>
          </a:prstGeom>
          <a:noFill/>
          <a:ln>
            <a:noFill/>
          </a:ln>
        </p:spPr>
      </p:sp>
      <p:pic>
        <p:nvPicPr>
          <p:cNvPr id="83" name="Picture 82"/>
          <p:cNvPicPr/>
          <p:nvPr/>
        </p:nvPicPr>
        <p:blipFill>
          <a:blip r:embed="rId3"/>
          <a:stretch>
            <a:fillRect/>
          </a:stretch>
        </p:blipFill>
        <p:spPr>
          <a:xfrm>
            <a:off x="3749040" y="3200400"/>
            <a:ext cx="2550960" cy="3657240"/>
          </a:xfrm>
          <a:prstGeom prst="rect">
            <a:avLst/>
          </a:prstGeom>
          <a:ln>
            <a:noFill/>
          </a:ln>
        </p:spPr>
      </p:pic>
    </p:spTree>
  </p:cSld>
  <p:clrMapOvr>
    <a:masterClrMapping/>
  </p:clrMapOvr>
  <p:timing>
    <p:tnLst>
      <p:par>
        <p:cTn id="1" dur="indefinite" restart="never" nodeType="tmRoot">
          <p:childTnLst>
            <p:seq>
              <p:cTn id="2" nodeType="mainSeq">
                <p:childTnLst>
                  <p:par>
                    <p:cTn id="3" fill="freeze">
                      <p:stCondLst>
                        <p:cond delay="indefinite"/>
                      </p:stCond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53</TotalTime>
  <Words>192</Words>
  <Application>Microsoft Office PowerPoint</Application>
  <PresentationFormat>Custom</PresentationFormat>
  <Paragraphs>23</Paragraphs>
  <Slides>8</Slides>
  <Notes>8</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Arial</vt:lpstr>
      <vt:lpstr>Times New Roman</vt:lpstr>
      <vt:lpstr>DejaVu Sans</vt:lpstr>
      <vt:lpstr>Gill Sans MT</vt:lpstr>
      <vt:lpstr>StarSymbol</vt:lpstr>
      <vt:lpstr>Arial Unicode MS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efink</cp:lastModifiedBy>
  <cp:revision>7</cp:revision>
  <dcterms:modified xsi:type="dcterms:W3CDTF">2014-11-05T17:46:09Z</dcterms:modified>
</cp:coreProperties>
</file>